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9" r:id="rId4"/>
    <p:sldId id="291" r:id="rId5"/>
    <p:sldId id="293" r:id="rId6"/>
    <p:sldId id="295" r:id="rId7"/>
    <p:sldId id="313" r:id="rId8"/>
    <p:sldId id="257" r:id="rId9"/>
    <p:sldId id="315" r:id="rId10"/>
    <p:sldId id="317" r:id="rId11"/>
    <p:sldId id="318" r:id="rId12"/>
    <p:sldId id="319" r:id="rId13"/>
    <p:sldId id="320" r:id="rId14"/>
    <p:sldId id="309" r:id="rId15"/>
    <p:sldId id="258" r:id="rId16"/>
    <p:sldId id="324" r:id="rId17"/>
    <p:sldId id="325" r:id="rId1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C2CE-19C3-4BC2-82D7-773B9BB89B21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9A0-265A-4935-9414-F7452865BF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A6C8-9A6E-4700-8FFA-BBE6C84AB3A1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F15A-2279-4B09-A348-6D0502133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93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t.nccu.edu.tw:8080/getcdb/handle/getcdb/29959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iadashu.blogspot.tw/2010/10/13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onely.wordpress.com/2007/04/30/%E6%B2%92%E6%9C%89%E5%B8%86%E8%88%B9%E7%9A%84%E9%A2%A8%E5%B8%86%E5%88%9D%E9%AB%94%E9%A9%97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t.com.tw/ehrd/sjt_article4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cn.com.cn/index.php?doc-view-5308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xuite.net/facewall/blog/41901454-%E7%A7%91%E5%AD%B8%E5%8F%B2%E4%B8%8A4%E5%80%8B%E8%91%97%E5%90%8D%E7%9A%84%E5%A4%A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http://get.nccu.edu.tw:8080/getcdb/handle/getcdb/299591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1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http://gaiadashu.blogspot.tw/2010/10/13.html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3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http://smallonely.wordpress.com/2007/04/30/%E6%B2%92%E6%9C%89%E5%B8%86%E8%88%B9%E7%9A%84%E9%A2%A8%E5%B8%86%E5%88%9D%E9%AB%94%E9%A9%97/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3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http://www.sjt.com.tw/ehrd/sjt_article4.html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http://www.techcn.com.cn/index.php?doc-view-5308.html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64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http://blog.xuite.net/facewall/blog/41901454-%E7%A7%91%E5%AD%B8%E5%8F%B2%E4%B8%8A4%E5%80%8B%E8%91%97%E5%90%8D%E7%9A%84%E5%A4%A2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42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F15A-2279-4B09-A348-6D0502133E7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14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1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0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0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36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1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02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7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6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EF3D-2E9C-4B89-B700-4FB68ECD8983}" type="datetimeFigureOut">
              <a:rPr lang="zh-TW" altLang="en-US" smtClean="0"/>
              <a:pPr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C2AC-F068-4554-98B4-27489B1757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5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xuite.net/facewall/blog/41901454-%E7%A7%91%E5%AD%B8%E5%8F%B2%E4%B8%8A4%E5%80%8B%E8%91%97%E5%90%8D%E7%9A%84%E5%A4%A2" TargetMode="External"/><Relationship Id="rId3" Type="http://schemas.openxmlformats.org/officeDocument/2006/relationships/hyperlink" Target="http://get.nccu.edu.tw:8080/getcdb/handle/getcdb/299591" TargetMode="External"/><Relationship Id="rId7" Type="http://schemas.openxmlformats.org/officeDocument/2006/relationships/hyperlink" Target="http://www.techcn.com.cn/index.php?doc-view-530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jt.com.tw/ehrd/sjt_article4.html" TargetMode="External"/><Relationship Id="rId5" Type="http://schemas.openxmlformats.org/officeDocument/2006/relationships/hyperlink" Target="http://smallonely.wordpress.com/2007/04/30/%E6%B2%92%E6%9C%89%E5%B8%86%E8%88%B9%E7%9A%84%E9%A2%A8%E5%B8%86%E5%88%9D%E9%AB%94%E9%A9%97/" TargetMode="External"/><Relationship Id="rId4" Type="http://schemas.openxmlformats.org/officeDocument/2006/relationships/hyperlink" Target="http://gaiadashu.blogspot.tw/2010/10/1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359172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我究竟在追求</a:t>
            </a:r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什麼 </a:t>
            </a:r>
            <a:r>
              <a:rPr lang="zh-TW" altLang="en-US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en-US" altLang="zh-TW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37483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標楷體" pitchFamily="65" charset="-120"/>
                <a:ea typeface="標楷體" pitchFamily="65" charset="-120"/>
              </a:rPr>
              <a:t>談生涯價值觀</a:t>
            </a:r>
            <a:endParaRPr lang="zh-TW" alt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9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78200"/>
            <a:ext cx="3659899" cy="2663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價值觀澄清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68263" lvl="0" indent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sz="4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沒有方向的船是遇不上</a:t>
            </a:r>
            <a:r>
              <a:rPr lang="zh-TW" altLang="en-US" sz="4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順風</a:t>
            </a:r>
            <a:endParaRPr lang="en-US" altLang="zh-TW" sz="4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lvl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Font typeface="Wingdings" pitchFamily="2" charset="2"/>
              <a:buChar char=""/>
            </a:pPr>
            <a:endParaRPr lang="en-US" altLang="zh-TW" sz="4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68263" lvl="0" indent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希望價值觀的澄清，有助於大家認識自己並找到自己源源不絕的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動力。</a:t>
            </a:r>
            <a:endParaRPr lang="zh-TW" altLang="en-US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71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生涯探索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           </a:t>
            </a:r>
            <a:endParaRPr lang="en-US" altLang="zh-TW" dirty="0" smtClean="0"/>
          </a:p>
          <a:p>
            <a:pPr>
              <a:buNone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你告訴我，你的生涯價值觀            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：價值觀拍賣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dirty="0" smtClean="0"/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你總共買到幾個項目？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你買到哪些項目？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每個項目花費多少前買到的？總共花了多少錢？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哪一（幾）個是你最想買到？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哪一（幾）個是你最想買到卻買到？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哪一（幾）個是你不想買到卻買到？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如果你還有錢或是可以與他人交換，你會想買或得到哪一個項目？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這個拍賣活動可以幫助你澄清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這個拍賣活動對你最大的幫助是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回家後，你最想對他人分享的部份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經由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這個活動，你比較清楚你自己的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需求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對你最重要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…..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7220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工作價值觀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274859" cy="3973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66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Super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的工作價值觀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利他主義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美的追求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創造力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智性的刺激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成就感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獨立性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聲望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1" y="2852936"/>
            <a:ext cx="3861048" cy="371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4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071563"/>
          </a:xfrm>
        </p:spPr>
        <p:txBody>
          <a:bodyPr rtlCol="0">
            <a:normAutofit fontScale="90000"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1988840"/>
            <a:ext cx="73364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在你探索過自己的生涯價值觀之後，整理並運用這些有用的資訊，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看看</a:t>
            </a: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自己的生涯大夢裡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還有著什麼樣的內涵</a:t>
            </a:r>
            <a:r>
              <a:rPr lang="en-US" altLang="zh-TW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6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9" y="3656606"/>
            <a:ext cx="2980159" cy="301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48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資料來源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get.nccu.edu.tw:8080/getcdb/handle/getcdb/299591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gaiadashu.blogspot.tw/2010/10/13.html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http://smallonely.wordpress.com/2007/04/30/%E6%B2%92%E6%9C%89%E5%B8%86%E8%88%B9%E7%9A%84%E9%A2%A8%E5%B8%86%E5%88%9D%E9%AB%94%E9%A9%97</a:t>
            </a:r>
            <a:r>
              <a:rPr lang="en-US" altLang="zh-TW" dirty="0" smtClean="0">
                <a:hlinkClick r:id="rId5"/>
              </a:rPr>
              <a:t>/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www.sjt.com.tw/ehrd/sjt_article4.html</a:t>
            </a:r>
            <a:endParaRPr lang="en-US" altLang="zh-TW" dirty="0" smtClean="0"/>
          </a:p>
          <a:p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www.techcn.com.cn/index.php?doc-view-5308.html</a:t>
            </a:r>
            <a:endParaRPr lang="en-US" altLang="zh-TW" dirty="0" smtClean="0"/>
          </a:p>
          <a:p>
            <a:r>
              <a:rPr lang="en-US" altLang="zh-TW" dirty="0">
                <a:hlinkClick r:id="rId8"/>
              </a:rPr>
              <a:t>http://blog.xuite.net/facewall/blog/41901454-%E7%A7%91%E5%AD%B8%E5%8F%B2%E4%B8%8A4%E5%80%8B%E8%91%97%E5%90%8D%E7%9A%84%E5%A4%A2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8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生涯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價值觀</a:t>
            </a:r>
            <a:endParaRPr lang="zh-TW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探索我的生涯價值觀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二十年前的年輕人談到生涯大夢，不外乎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子登科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銀子、房子、車子、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妻子、兒子。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現在對年輕人而言，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有些「子」已可以提前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獲得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如車子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，有些「子」已不再像從前受到普遍的重視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如兒子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94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探索我的生涯價值觀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880" y="1744216"/>
            <a:ext cx="8013576" cy="49971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那麼，現在的年輕人流行什麼生涯大夢呢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 algn="just"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多、事少、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離家近」？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位高、權重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、責任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睡覺睡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到自然醒」？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這樣的差事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那裡尋找呢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?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，一份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待遇甚佳的工作，通常也會要求投入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較多的工作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時間，所擔負的責任較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重。而工作壓力也會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較大，是絕對不可能「睡覺睡到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自然醒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66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探索我的生涯價值觀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16224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面臨選擇時，什麼是你最重視的？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生涯學者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Bordin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主張工作可提供個人內在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滿足，個人是透過工作上的表現來尋求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意義和價值，也在工作中致力於達成自我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實現。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因此，工作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世界可以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提供你滿足心理需求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  標的，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在你選擇工作或職業時會顯得相當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  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，這就形成了你的「生涯價值」。</a:t>
            </a:r>
          </a:p>
        </p:txBody>
      </p:sp>
    </p:spTree>
    <p:extLst>
      <p:ext uri="{BB962C8B-B14F-4D97-AF65-F5344CB8AC3E}">
        <p14:creationId xmlns:p14="http://schemas.microsoft.com/office/powerpoint/2010/main" val="882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探索我的生涯價值觀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所重視的價值，是從與社會環境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經驗中學習得來的，因此你的生涯價值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也反映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了你所處的社會次文化團體生涯價值體系。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生涯學者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Super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也認為一般人的生涯價值多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工作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的特定層面有關，如收入、工作時間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升遷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、助人機會、獨立性、變異性、管理等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從事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一個和生涯價值相符合的工作或職業，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達成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滿意生涯的必要條件。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7" y="22048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當現實與理想發生衝突時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3212976"/>
            <a:ext cx="4341341" cy="331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55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撿石頭的小女孩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追求某種事物而把其他都放棄嗎？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lvl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如果你</a:t>
            </a:r>
            <a:r>
              <a:rPr lang="zh-TW" alt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省思</a:t>
            </a:r>
            <a:endParaRPr lang="en-US" altLang="zh-TW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11163" lvl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sz="3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你曾經為追求某種事物而把其他都放棄嗎？</a:t>
            </a: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lvl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sz="3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如果你很重視的東西無法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得到，你會</a:t>
            </a:r>
            <a:r>
              <a:rPr lang="en-US" altLang="zh-TW" sz="3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----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lvl="0" fontAlgn="base">
              <a:spcBef>
                <a:spcPts val="700"/>
              </a:spcBef>
              <a:spcAft>
                <a:spcPct val="0"/>
              </a:spcAft>
              <a:buClr>
                <a:srgbClr val="F8F8F8"/>
              </a:buClr>
              <a:buSzPct val="95000"/>
              <a:buNone/>
            </a:pPr>
            <a:r>
              <a:rPr lang="zh-TW" altLang="en-US" sz="3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很重視的東西無法得到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00123" cy="240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4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價值觀澄清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27373"/>
            <a:ext cx="8507288" cy="4525963"/>
          </a:xfrm>
        </p:spPr>
        <p:txBody>
          <a:bodyPr>
            <a:normAutofit fontScale="92500"/>
          </a:bodyPr>
          <a:lstStyle/>
          <a:p>
            <a:pPr marL="68580" lvl="0" indent="0">
              <a:spcBef>
                <a:spcPts val="700"/>
              </a:spcBef>
              <a:buClr>
                <a:srgbClr val="F8F8F8"/>
              </a:buClr>
              <a:buSzPct val="95000"/>
              <a:buNone/>
              <a:defRPr/>
            </a:pP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在你的生命中影響最深的有哪些</a:t>
            </a:r>
            <a:r>
              <a:rPr lang="zh-TW" altLang="en-US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4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68580" lvl="0" indent="0">
              <a:spcBef>
                <a:spcPts val="700"/>
              </a:spcBef>
              <a:buClr>
                <a:srgbClr val="F8F8F8"/>
              </a:buClr>
              <a:buSzPct val="95000"/>
              <a:buNone/>
              <a:defRPr/>
            </a:pP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你最想做的事情是</a:t>
            </a:r>
            <a:r>
              <a:rPr lang="zh-TW" altLang="en-US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4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0">
              <a:spcBef>
                <a:spcPts val="700"/>
              </a:spcBef>
              <a:buClr>
                <a:srgbClr val="F8F8F8"/>
              </a:buClr>
              <a:buSzPct val="95000"/>
              <a:buFont typeface="Wingdings"/>
              <a:buChar char=""/>
              <a:defRPr/>
            </a:pP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0">
              <a:spcBef>
                <a:spcPts val="700"/>
              </a:spcBef>
              <a:buClr>
                <a:srgbClr val="F8F8F8"/>
              </a:buClr>
              <a:buSzPct val="95000"/>
              <a:buFont typeface="Wingdings"/>
              <a:buChar char=""/>
              <a:defRPr/>
            </a:pP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0">
              <a:spcBef>
                <a:spcPts val="700"/>
              </a:spcBef>
              <a:buClr>
                <a:srgbClr val="F8F8F8"/>
              </a:buClr>
              <a:buSzPct val="95000"/>
              <a:buNone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0">
              <a:spcBef>
                <a:spcPts val="700"/>
              </a:spcBef>
              <a:buClr>
                <a:srgbClr val="F8F8F8"/>
              </a:buClr>
              <a:buSzPct val="95000"/>
              <a:buNone/>
              <a:defRPr/>
            </a:pPr>
            <a:endParaRPr lang="en-US" altLang="zh-TW" sz="3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0" algn="r">
              <a:spcBef>
                <a:spcPts val="700"/>
              </a:spcBef>
              <a:buClr>
                <a:srgbClr val="F8F8F8"/>
              </a:buClr>
              <a:buSzPct val="95000"/>
              <a:buNone/>
              <a:defRPr/>
            </a:pPr>
            <a:r>
              <a:rPr lang="zh-TW" altLang="en-US" sz="3000" b="1" i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完成上述句子</a:t>
            </a:r>
            <a:r>
              <a:rPr lang="zh-TW" altLang="en-US" sz="3000" b="1" i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你也許可以找到一些答案</a:t>
            </a:r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949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t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765</Words>
  <Application>Microsoft Office PowerPoint</Application>
  <PresentationFormat>如螢幕大小 (4:3)</PresentationFormat>
  <Paragraphs>104</Paragraphs>
  <Slides>17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 ---談生涯價值觀</vt:lpstr>
      <vt:lpstr>生涯價值觀</vt:lpstr>
      <vt:lpstr>探索我的生涯價值觀</vt:lpstr>
      <vt:lpstr>探索我的生涯價值觀</vt:lpstr>
      <vt:lpstr>探索我的生涯價值觀</vt:lpstr>
      <vt:lpstr>探索我的生涯價值觀</vt:lpstr>
      <vt:lpstr>當現實與理想發生衝突時</vt:lpstr>
      <vt:lpstr>撿石頭的小女孩</vt:lpstr>
      <vt:lpstr>價值觀澄清</vt:lpstr>
      <vt:lpstr>價值觀澄清</vt:lpstr>
      <vt:lpstr>生涯探索</vt:lpstr>
      <vt:lpstr>PowerPoint 簡報</vt:lpstr>
      <vt:lpstr>PowerPoint 簡報</vt:lpstr>
      <vt:lpstr>工作價值觀</vt:lpstr>
      <vt:lpstr>Super的工作價值觀</vt:lpstr>
      <vt:lpstr> 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我究竟在追求什麼？ ---談工作價值觀</dc:title>
  <dc:creator>user</dc:creator>
  <cp:lastModifiedBy>user</cp:lastModifiedBy>
  <cp:revision>94</cp:revision>
  <cp:lastPrinted>2012-10-22T06:16:47Z</cp:lastPrinted>
  <dcterms:created xsi:type="dcterms:W3CDTF">2012-10-19T02:59:24Z</dcterms:created>
  <dcterms:modified xsi:type="dcterms:W3CDTF">2013-11-06T13:32:25Z</dcterms:modified>
</cp:coreProperties>
</file>