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0" r:id="rId3"/>
    <p:sldId id="261" r:id="rId4"/>
    <p:sldId id="262" r:id="rId5"/>
    <p:sldId id="263" r:id="rId6"/>
    <p:sldId id="258" r:id="rId7"/>
    <p:sldId id="264" r:id="rId8"/>
    <p:sldId id="259" r:id="rId9"/>
    <p:sldId id="265" r:id="rId10"/>
    <p:sldId id="267" r:id="rId1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pc" initials="x" lastIdx="2" clrIdx="0">
    <p:extLst>
      <p:ext uri="{19B8F6BF-5375-455C-9EA6-DF929625EA0E}">
        <p15:presenceInfo xmlns:p15="http://schemas.microsoft.com/office/powerpoint/2012/main" userId="x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副標題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標題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zh-TW" altLang="en-US" smtClean="0"/>
              <a:t>按一下以編輯母片標題樣式</a:t>
            </a:r>
            <a:endParaRPr kumimoji="0" lang="en-US"/>
          </a:p>
        </p:txBody>
      </p:sp>
      <p:cxnSp>
        <p:nvCxnSpPr>
          <p:cNvPr id="8" name="直線接點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日期版面配置區 14"/>
          <p:cNvSpPr>
            <a:spLocks noGrp="1"/>
          </p:cNvSpPr>
          <p:nvPr>
            <p:ph type="dt" sz="half" idx="10"/>
          </p:nvPr>
        </p:nvSpPr>
        <p:spPr/>
        <p:txBody>
          <a:bodyPr/>
          <a:lstStyle/>
          <a:p>
            <a:fld id="{DF1F96A9-0093-4BF0-9AD6-8CBB6079AF69}" type="datetimeFigureOut">
              <a:rPr lang="zh-TW" altLang="en-US" smtClean="0"/>
              <a:pPr/>
              <a:t>2016/5/2</a:t>
            </a:fld>
            <a:endParaRPr lang="zh-TW" altLang="en-US"/>
          </a:p>
        </p:txBody>
      </p:sp>
      <p:sp>
        <p:nvSpPr>
          <p:cNvPr id="16" name="投影片編號版面配置區 15"/>
          <p:cNvSpPr>
            <a:spLocks noGrp="1"/>
          </p:cNvSpPr>
          <p:nvPr>
            <p:ph type="sldNum" sz="quarter" idx="11"/>
          </p:nvPr>
        </p:nvSpPr>
        <p:spPr/>
        <p:txBody>
          <a:bodyPr/>
          <a:lstStyle/>
          <a:p>
            <a:fld id="{ED768FE0-7AAB-4CE8-8357-C83EE41D6573}" type="slidenum">
              <a:rPr lang="zh-TW" altLang="en-US" smtClean="0"/>
              <a:pPr/>
              <a:t>‹#›</a:t>
            </a:fld>
            <a:endParaRPr lang="zh-TW" altLang="en-US"/>
          </a:p>
        </p:txBody>
      </p:sp>
      <p:sp>
        <p:nvSpPr>
          <p:cNvPr id="17" name="頁尾版面配置區 16"/>
          <p:cNvSpPr>
            <a:spLocks noGrp="1"/>
          </p:cNvSpPr>
          <p:nvPr>
            <p:ph type="ftr" sz="quarter" idx="12"/>
          </p:nvPr>
        </p:nvSpPr>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F1F96A9-0093-4BF0-9AD6-8CBB6079AF69}" type="datetimeFigureOut">
              <a:rPr lang="zh-TW" altLang="en-US" smtClean="0"/>
              <a:pPr/>
              <a:t>2016/5/2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D768FE0-7AAB-4CE8-8357-C83EE41D6573}"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F1F96A9-0093-4BF0-9AD6-8CBB6079AF69}" type="datetimeFigureOut">
              <a:rPr lang="zh-TW" altLang="en-US" smtClean="0"/>
              <a:pPr/>
              <a:t>2016/5/2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D768FE0-7AAB-4CE8-8357-C83EE41D6573}"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內容版面配置區 8"/>
          <p:cNvSpPr>
            <a:spLocks noGrp="1"/>
          </p:cNvSpPr>
          <p:nvPr>
            <p:ph idx="1"/>
          </p:nvPr>
        </p:nvSpPr>
        <p:spPr>
          <a:xfrm>
            <a:off x="457200" y="1524000"/>
            <a:ext cx="8229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4" name="日期版面配置區 13"/>
          <p:cNvSpPr>
            <a:spLocks noGrp="1"/>
          </p:cNvSpPr>
          <p:nvPr>
            <p:ph type="dt" sz="half" idx="14"/>
          </p:nvPr>
        </p:nvSpPr>
        <p:spPr/>
        <p:txBody>
          <a:bodyPr/>
          <a:lstStyle/>
          <a:p>
            <a:fld id="{DF1F96A9-0093-4BF0-9AD6-8CBB6079AF69}" type="datetimeFigureOut">
              <a:rPr lang="zh-TW" altLang="en-US" smtClean="0"/>
              <a:pPr/>
              <a:t>2016/5/2</a:t>
            </a:fld>
            <a:endParaRPr lang="zh-TW" altLang="en-US"/>
          </a:p>
        </p:txBody>
      </p:sp>
      <p:sp>
        <p:nvSpPr>
          <p:cNvPr id="15" name="投影片編號版面配置區 14"/>
          <p:cNvSpPr>
            <a:spLocks noGrp="1"/>
          </p:cNvSpPr>
          <p:nvPr>
            <p:ph type="sldNum" sz="quarter" idx="15"/>
          </p:nvPr>
        </p:nvSpPr>
        <p:spPr/>
        <p:txBody>
          <a:bodyPr/>
          <a:lstStyle>
            <a:lvl1pPr algn="ctr">
              <a:defRPr/>
            </a:lvl1pPr>
          </a:lstStyle>
          <a:p>
            <a:fld id="{ED768FE0-7AAB-4CE8-8357-C83EE41D6573}" type="slidenum">
              <a:rPr lang="zh-TW" altLang="en-US" smtClean="0"/>
              <a:pPr/>
              <a:t>‹#›</a:t>
            </a:fld>
            <a:endParaRPr lang="zh-TW" altLang="en-US"/>
          </a:p>
        </p:txBody>
      </p:sp>
      <p:sp>
        <p:nvSpPr>
          <p:cNvPr id="16" name="頁尾版面配置區 15"/>
          <p:cNvSpPr>
            <a:spLocks noGrp="1"/>
          </p:cNvSpPr>
          <p:nvPr>
            <p:ph type="ftr" sz="quarter" idx="16"/>
          </p:nvPr>
        </p:nvSpPr>
        <p:spPr/>
        <p:txBody>
          <a:bodyPr/>
          <a:lstStyle/>
          <a:p>
            <a:endParaRPr lang="zh-TW" altLang="en-US"/>
          </a:p>
        </p:txBody>
      </p:sp>
      <p:sp>
        <p:nvSpPr>
          <p:cNvPr id="17" name="標題 16"/>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DF1F96A9-0093-4BF0-9AD6-8CBB6079AF69}" type="datetimeFigureOut">
              <a:rPr lang="zh-TW" altLang="en-US" smtClean="0"/>
              <a:pPr/>
              <a:t>2016/5/2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D768FE0-7AAB-4CE8-8357-C83EE41D6573}" type="slidenum">
              <a:rPr lang="zh-TW" altLang="en-US" smtClean="0"/>
              <a:pPr/>
              <a:t>‹#›</a:t>
            </a:fld>
            <a:endParaRPr lang="zh-TW" altLang="en-US"/>
          </a:p>
        </p:txBody>
      </p:sp>
      <p:sp>
        <p:nvSpPr>
          <p:cNvPr id="2" name="標題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cxnSp>
        <p:nvCxnSpPr>
          <p:cNvPr id="7" name="直線接點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DF1F96A9-0093-4BF0-9AD6-8CBB6079AF69}" type="datetimeFigureOut">
              <a:rPr lang="zh-TW" altLang="en-US" smtClean="0"/>
              <a:pPr/>
              <a:t>2016/5/2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D768FE0-7AAB-4CE8-8357-C83EE41D6573}" type="slidenum">
              <a:rPr lang="zh-TW" altLang="en-US" smtClean="0"/>
              <a:pPr/>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11" name="內容版面配置區 10"/>
          <p:cNvSpPr>
            <a:spLocks noGrp="1"/>
          </p:cNvSpPr>
          <p:nvPr>
            <p:ph sz="half" idx="1"/>
          </p:nvPr>
        </p:nvSpPr>
        <p:spPr>
          <a:xfrm>
            <a:off x="457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fld id="{ED768FE0-7AAB-4CE8-8357-C83EE41D6573}" type="slidenum">
              <a:rPr lang="zh-TW" altLang="en-US" smtClean="0"/>
              <a:pPr/>
              <a:t>‹#›</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7" name="日期版面配置區 6"/>
          <p:cNvSpPr>
            <a:spLocks noGrp="1"/>
          </p:cNvSpPr>
          <p:nvPr>
            <p:ph type="dt" sz="half" idx="10"/>
          </p:nvPr>
        </p:nvSpPr>
        <p:spPr/>
        <p:txBody>
          <a:bodyPr/>
          <a:lstStyle/>
          <a:p>
            <a:fld id="{DF1F96A9-0093-4BF0-9AD6-8CBB6079AF69}" type="datetimeFigureOut">
              <a:rPr lang="zh-TW" altLang="en-US" smtClean="0"/>
              <a:pPr/>
              <a:t>2016/5/2</a:t>
            </a:fld>
            <a:endParaRPr lang="zh-TW" altLang="en-US"/>
          </a:p>
        </p:txBody>
      </p:sp>
      <p:sp>
        <p:nvSpPr>
          <p:cNvPr id="3" name="文字版面配置區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32" name="內容版面配置區 31"/>
          <p:cNvSpPr>
            <a:spLocks noGrp="1"/>
          </p:cNvSpPr>
          <p:nvPr>
            <p:ph sz="half" idx="2"/>
          </p:nvPr>
        </p:nvSpPr>
        <p:spPr>
          <a:xfrm>
            <a:off x="457200"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4" name="內容版面配置區 33"/>
          <p:cNvSpPr>
            <a:spLocks noGrp="1"/>
          </p:cNvSpPr>
          <p:nvPr>
            <p:ph sz="quarter" idx="4"/>
          </p:nvPr>
        </p:nvSpPr>
        <p:spPr>
          <a:xfrm>
            <a:off x="4649788"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 name="標題 1"/>
          <p:cNvSpPr>
            <a:spLocks noGrp="1"/>
          </p:cNvSpPr>
          <p:nvPr>
            <p:ph type="title"/>
          </p:nvPr>
        </p:nvSpPr>
        <p:spPr>
          <a:xfrm>
            <a:off x="457200" y="155448"/>
            <a:ext cx="8229600" cy="1143000"/>
          </a:xfrm>
        </p:spPr>
        <p:txBody>
          <a:bodyPr anchor="b" anchorCtr="0"/>
          <a:lstStyle>
            <a:lvl1pPr>
              <a:defRPr/>
            </a:lvl1pPr>
          </a:lstStyle>
          <a:p>
            <a:r>
              <a:rPr kumimoji="0" lang="zh-TW" altLang="en-US" smtClean="0"/>
              <a:t>按一下以編輯母片標題樣式</a:t>
            </a:r>
            <a:endParaRPr kumimoji="0" lang="en-US"/>
          </a:p>
        </p:txBody>
      </p:sp>
      <p:sp>
        <p:nvSpPr>
          <p:cNvPr id="12" name="文字版面配置區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cxnSp>
        <p:nvCxnSpPr>
          <p:cNvPr id="10" name="直線接點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DF1F96A9-0093-4BF0-9AD6-8CBB6079AF69}" type="datetimeFigureOut">
              <a:rPr lang="zh-TW" altLang="en-US" smtClean="0"/>
              <a:pPr/>
              <a:t>2016/5/2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D768FE0-7AAB-4CE8-8357-C83EE41D6573}" type="slidenum">
              <a:rPr lang="zh-TW" altLang="en-US" smtClean="0"/>
              <a:pPr/>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F1F96A9-0093-4BF0-9AD6-8CBB6079AF69}" type="datetimeFigureOut">
              <a:rPr lang="zh-TW" altLang="en-US" smtClean="0"/>
              <a:pPr/>
              <a:t>2016/5/2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D768FE0-7AAB-4CE8-8357-C83EE41D6573}"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9" name="內容版面配置區 28"/>
          <p:cNvSpPr>
            <a:spLocks noGrp="1"/>
          </p:cNvSpPr>
          <p:nvPr>
            <p:ph sz="quarter" idx="1"/>
          </p:nvPr>
        </p:nvSpPr>
        <p:spPr>
          <a:xfrm>
            <a:off x="457200" y="457200"/>
            <a:ext cx="62484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 name="文字版面配置區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31" name="標題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8" name="日期版面配置區 7"/>
          <p:cNvSpPr>
            <a:spLocks noGrp="1"/>
          </p:cNvSpPr>
          <p:nvPr>
            <p:ph type="dt" sz="half" idx="14"/>
          </p:nvPr>
        </p:nvSpPr>
        <p:spPr/>
        <p:txBody>
          <a:bodyPr/>
          <a:lstStyle/>
          <a:p>
            <a:fld id="{DF1F96A9-0093-4BF0-9AD6-8CBB6079AF69}" type="datetimeFigureOut">
              <a:rPr lang="zh-TW" altLang="en-US" smtClean="0"/>
              <a:pPr/>
              <a:t>2016/5/2</a:t>
            </a:fld>
            <a:endParaRPr lang="zh-TW" altLang="en-US"/>
          </a:p>
        </p:txBody>
      </p:sp>
      <p:sp>
        <p:nvSpPr>
          <p:cNvPr id="9" name="投影片編號版面配置區 8"/>
          <p:cNvSpPr>
            <a:spLocks noGrp="1"/>
          </p:cNvSpPr>
          <p:nvPr>
            <p:ph type="sldNum" sz="quarter" idx="15"/>
          </p:nvPr>
        </p:nvSpPr>
        <p:spPr/>
        <p:txBody>
          <a:bodyPr/>
          <a:lstStyle/>
          <a:p>
            <a:fld id="{ED768FE0-7AAB-4CE8-8357-C83EE41D6573}" type="slidenum">
              <a:rPr lang="zh-TW" altLang="en-US" smtClean="0"/>
              <a:pPr/>
              <a:t>‹#›</a:t>
            </a:fld>
            <a:endParaRPr lang="zh-TW" altLang="en-US"/>
          </a:p>
        </p:txBody>
      </p:sp>
      <p:sp>
        <p:nvSpPr>
          <p:cNvPr id="10" name="頁尾版面配置區 9"/>
          <p:cNvSpPr>
            <a:spLocks noGrp="1"/>
          </p:cNvSpPr>
          <p:nvPr>
            <p:ph type="ftr" sz="quarter" idx="16"/>
          </p:nvPr>
        </p:nvSpPr>
        <p:spPr/>
        <p:txBody>
          <a:bodyPr/>
          <a:lstStyle/>
          <a:p>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8" name="日期版面配置區 7"/>
          <p:cNvSpPr>
            <a:spLocks noGrp="1"/>
          </p:cNvSpPr>
          <p:nvPr>
            <p:ph type="dt" sz="half" idx="10"/>
          </p:nvPr>
        </p:nvSpPr>
        <p:spPr/>
        <p:txBody>
          <a:bodyPr/>
          <a:lstStyle/>
          <a:p>
            <a:fld id="{DF1F96A9-0093-4BF0-9AD6-8CBB6079AF69}" type="datetimeFigureOut">
              <a:rPr lang="zh-TW" altLang="en-US" smtClean="0"/>
              <a:pPr/>
              <a:t>2016/5/2</a:t>
            </a:fld>
            <a:endParaRPr lang="zh-TW" altLang="en-US"/>
          </a:p>
        </p:txBody>
      </p:sp>
      <p:sp>
        <p:nvSpPr>
          <p:cNvPr id="9" name="投影片編號版面配置區 8"/>
          <p:cNvSpPr>
            <a:spLocks noGrp="1"/>
          </p:cNvSpPr>
          <p:nvPr>
            <p:ph type="sldNum" sz="quarter" idx="11"/>
          </p:nvPr>
        </p:nvSpPr>
        <p:spPr/>
        <p:txBody>
          <a:bodyPr/>
          <a:lstStyle/>
          <a:p>
            <a:fld id="{ED768FE0-7AAB-4CE8-8357-C83EE41D6573}" type="slidenum">
              <a:rPr lang="zh-TW" altLang="en-US" smtClean="0"/>
              <a:pPr/>
              <a:t>‹#›</a:t>
            </a:fld>
            <a:endParaRPr lang="zh-TW" altLang="en-US"/>
          </a:p>
        </p:txBody>
      </p:sp>
      <p:sp>
        <p:nvSpPr>
          <p:cNvPr id="10" name="頁尾版面配置區 9"/>
          <p:cNvSpPr>
            <a:spLocks noGrp="1"/>
          </p:cNvSpPr>
          <p:nvPr>
            <p:ph type="ftr" sz="quarter" idx="12"/>
          </p:nvPr>
        </p:nvSpPr>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文字版面配置區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F1F96A9-0093-4BF0-9AD6-8CBB6079AF69}" type="datetimeFigureOut">
              <a:rPr lang="zh-TW" altLang="en-US" smtClean="0"/>
              <a:pPr/>
              <a:t>2016/5/2</a:t>
            </a:fld>
            <a:endParaRPr lang="zh-TW" altLang="en-US"/>
          </a:p>
        </p:txBody>
      </p:sp>
      <p:sp>
        <p:nvSpPr>
          <p:cNvPr id="10" name="頁尾版面配置區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zh-TW" altLang="en-US"/>
          </a:p>
        </p:txBody>
      </p:sp>
      <p:sp>
        <p:nvSpPr>
          <p:cNvPr id="22" name="投影片編號版面配置區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D768FE0-7AAB-4CE8-8357-C83EE41D6573}" type="slidenum">
              <a:rPr lang="zh-TW" altLang="en-US" smtClean="0"/>
              <a:pPr/>
              <a:t>‹#›</a:t>
            </a:fld>
            <a:endParaRPr lang="zh-TW" altLang="en-US"/>
          </a:p>
        </p:txBody>
      </p:sp>
      <p:sp>
        <p:nvSpPr>
          <p:cNvPr id="5" name="標題版面配置區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zh-TW" altLang="en-US" smtClean="0"/>
              <a:t>按一下以編輯母片標題樣式</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s://zh.wikipedia.org/wiki/%E6%B3%95%E8%98%AD%E7%B5%B2%C2%B7%E9%BA%A5%E6%9D%9C%E9%9B%AF" TargetMode="External"/><Relationship Id="rId4" Type="http://schemas.openxmlformats.org/officeDocument/2006/relationships/hyperlink" Target="https://zh.wikipedia.org/wiki/%E9%BA%A5%E7%89%B9%C2%B7%E6%88%B4%E8%92%9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s://zh.wikipedia.org/wiki/%E7%B4%84%E7%BF%B0%C2%B7%E5%8D%A1%E6%8B%89%E8%BE%9B%E6%96%AF%E5%9F%BA" TargetMode="External"/><Relationship Id="rId4" Type="http://schemas.openxmlformats.org/officeDocument/2006/relationships/hyperlink" Target="https://zh.wikipedia.org/wiki/%E5%93%88%E5%B0%94%C2%B7%E9%9C%8D%E5%B0%94%E5%B8%83%E9%B2%81%E5%85%8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7" y="0"/>
            <a:ext cx="9468543" cy="6858000"/>
          </a:xfrm>
          <a:prstGeom prst="rect">
            <a:avLst/>
          </a:prstGeom>
        </p:spPr>
      </p:pic>
      <p:sp>
        <p:nvSpPr>
          <p:cNvPr id="3" name="副標題 2"/>
          <p:cNvSpPr>
            <a:spLocks noGrp="1"/>
          </p:cNvSpPr>
          <p:nvPr>
            <p:ph type="subTitle" idx="1"/>
          </p:nvPr>
        </p:nvSpPr>
        <p:spPr>
          <a:xfrm>
            <a:off x="256163" y="2711401"/>
            <a:ext cx="5040560" cy="2448272"/>
          </a:xfrm>
        </p:spPr>
        <p:txBody>
          <a:bodyPr>
            <a:noAutofit/>
          </a:bodyPr>
          <a:lstStyle/>
          <a:p>
            <a:r>
              <a:rPr lang="zh-TW" alt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ea typeface="+mj-ea"/>
              </a:rPr>
              <a:t>組員</a:t>
            </a:r>
            <a:r>
              <a:rPr lang="en-US" altLang="zh-TW"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ea typeface="+mj-ea"/>
              </a:rPr>
              <a:t>:</a:t>
            </a:r>
          </a:p>
          <a:p>
            <a:pPr algn="l"/>
            <a:r>
              <a:rPr lang="zh-TW" alt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ea typeface="+mj-ea"/>
              </a:rPr>
              <a:t>     蔡</a:t>
            </a:r>
            <a:r>
              <a:rPr lang="zh-TW" alt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ea typeface="+mj-ea"/>
              </a:rPr>
              <a:t>昀</a:t>
            </a:r>
            <a:r>
              <a:rPr lang="zh-TW" alt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ea typeface="+mj-ea"/>
              </a:rPr>
              <a:t>璇  吳雨青   </a:t>
            </a:r>
            <a:endParaRPr lang="en-US" altLang="zh-TW"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ea typeface="+mj-ea"/>
            </a:endParaRPr>
          </a:p>
          <a:p>
            <a:pPr algn="l"/>
            <a:r>
              <a:rPr lang="zh-TW" alt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ea typeface="+mj-ea"/>
              </a:rPr>
              <a:t>     謝雨容  羅勝平</a:t>
            </a:r>
            <a:endParaRPr lang="en-US" altLang="zh-TW"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ea typeface="+mj-ea"/>
            </a:endParaRPr>
          </a:p>
          <a:p>
            <a:pPr algn="l"/>
            <a:r>
              <a:rPr lang="zh-TW" alt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ea typeface="+mj-ea"/>
              </a:rPr>
              <a:t>     黃</a:t>
            </a:r>
            <a:r>
              <a:rPr lang="zh-TW" alt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ea typeface="+mj-ea"/>
              </a:rPr>
              <a:t>媺</a:t>
            </a:r>
            <a:r>
              <a:rPr lang="zh-TW" alt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ea typeface="+mj-ea"/>
              </a:rPr>
              <a:t>淇  </a:t>
            </a:r>
            <a:r>
              <a:rPr lang="zh-TW" alt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rPr>
              <a:t>劉</a:t>
            </a:r>
            <a:r>
              <a:rPr lang="zh-TW" altLang="en-US" sz="32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rPr>
              <a:t>佳</a:t>
            </a:r>
            <a:r>
              <a:rPr lang="zh-TW" altLang="en-US"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rPr>
              <a:t>峻</a:t>
            </a:r>
            <a:endParaRPr lang="en-US" altLang="zh-TW" sz="32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endParaRPr>
          </a:p>
          <a:p>
            <a:r>
              <a:rPr lang="zh-TW" altLang="en-US" sz="32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rPr>
              <a:t>蘇俊任</a:t>
            </a:r>
            <a:endParaRPr lang="en-US" altLang="zh-TW" sz="32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3500" dist="50800" dir="13500000">
                  <a:prstClr val="black">
                    <a:alpha val="50000"/>
                  </a:prstClr>
                </a:innerShdw>
              </a:effectLst>
              <a:latin typeface="+mj-ea"/>
            </a:endParaRPr>
          </a:p>
        </p:txBody>
      </p:sp>
      <p:sp>
        <p:nvSpPr>
          <p:cNvPr id="5" name="標題 4"/>
          <p:cNvSpPr>
            <a:spLocks noGrp="1"/>
          </p:cNvSpPr>
          <p:nvPr>
            <p:ph type="ctrTitle"/>
          </p:nvPr>
        </p:nvSpPr>
        <p:spPr>
          <a:xfrm>
            <a:off x="-108520" y="620688"/>
            <a:ext cx="5400600" cy="1470025"/>
          </a:xfrm>
        </p:spPr>
        <p:txBody>
          <a:bodyPr>
            <a:scene3d>
              <a:camera prst="orthographicFront"/>
              <a:lightRig rig="threePt" dir="t"/>
            </a:scene3d>
            <a:sp3d extrusionH="57150">
              <a:bevelT w="38100" h="38100" prst="angle"/>
            </a:sp3d>
          </a:bodyPr>
          <a:lstStyle/>
          <a:p>
            <a:r>
              <a:rPr lang="zh-TW" altLang="en-US" dirty="0"/>
              <a:t> </a:t>
            </a:r>
            <a:r>
              <a:rPr lang="zh-TW" altLang="en-US" sz="66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50" endPos="85000" dir="5400000" sy="-100000" algn="bl" rotWithShape="0"/>
                </a:effectLst>
                <a:latin typeface="+mj-ea"/>
              </a:rPr>
              <a:t>心靈勇氣組</a:t>
            </a:r>
            <a:endParaRPr lang="zh-TW" altLang="en-US" sz="6600" b="1" dirty="0">
              <a:solidFill>
                <a:srgbClr val="002060"/>
              </a:solidFill>
              <a:effectLst>
                <a:innerShdw blurRad="69850" dist="43180" dir="5400000">
                  <a:srgbClr val="000000">
                    <a:alpha val="65000"/>
                  </a:srgbClr>
                </a:innerShdw>
                <a:reflection blurRad="6350" stA="55000" endA="50" endPos="85000" dir="5400000" sy="-100000" algn="bl" rotWithShape="0"/>
              </a:effectLst>
              <a:latin typeface="+mj-ea"/>
            </a:endParaRPr>
          </a:p>
        </p:txBody>
      </p:sp>
    </p:spTree>
    <p:extLst>
      <p:ext uri="{BB962C8B-B14F-4D97-AF65-F5344CB8AC3E}">
        <p14:creationId xmlns:p14="http://schemas.microsoft.com/office/powerpoint/2010/main" val="405304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向右箭號 47"/>
          <p:cNvSpPr/>
          <p:nvPr/>
        </p:nvSpPr>
        <p:spPr>
          <a:xfrm rot="301949">
            <a:off x="5024673" y="4723585"/>
            <a:ext cx="1250787" cy="413718"/>
          </a:xfrm>
          <a:prstGeom prst="rightArrow">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scene3d>
              <a:camera prst="orthographicFront"/>
              <a:lightRig rig="threePt" dir="t"/>
            </a:scene3d>
            <a:sp3d extrusionH="57150">
              <a:bevelT w="82550" h="38100" prst="coolSlant"/>
            </a:sp3d>
          </a:bodyPr>
          <a:lstStyle/>
          <a:p>
            <a:pPr algn="ctr"/>
            <a:endParaRPr lang="zh-TW" altLang="en-US"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7" name="向右箭號 16"/>
          <p:cNvSpPr/>
          <p:nvPr/>
        </p:nvSpPr>
        <p:spPr>
          <a:xfrm rot="21203209">
            <a:off x="4946407" y="3255272"/>
            <a:ext cx="1235508" cy="365152"/>
          </a:xfrm>
          <a:prstGeom prst="rightArrow">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scene3d>
              <a:camera prst="orthographicFront"/>
              <a:lightRig rig="threePt" dir="t"/>
            </a:scene3d>
            <a:sp3d extrusionH="57150">
              <a:bevelT w="82550" h="38100" prst="coolSlant"/>
            </a:sp3d>
          </a:bodyPr>
          <a:lstStyle/>
          <a:p>
            <a:pPr algn="ctr"/>
            <a:endParaRPr lang="zh-TW" altLang="en-US"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1" name="向左箭號 40"/>
          <p:cNvSpPr/>
          <p:nvPr/>
        </p:nvSpPr>
        <p:spPr>
          <a:xfrm rot="1206217">
            <a:off x="2167157" y="2684649"/>
            <a:ext cx="437653" cy="490346"/>
          </a:xfrm>
          <a:prstGeom prst="leftArrow">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8" name="向右箭號 37"/>
          <p:cNvSpPr/>
          <p:nvPr/>
        </p:nvSpPr>
        <p:spPr>
          <a:xfrm rot="11796349">
            <a:off x="3533067" y="4045760"/>
            <a:ext cx="880016" cy="605218"/>
          </a:xfrm>
          <a:prstGeom prst="rightArrow">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2" name="向下箭號 31"/>
          <p:cNvSpPr/>
          <p:nvPr/>
        </p:nvSpPr>
        <p:spPr>
          <a:xfrm rot="1439847">
            <a:off x="6170808" y="1262044"/>
            <a:ext cx="509452" cy="641501"/>
          </a:xfrm>
          <a:prstGeom prst="downArrow">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4" name="向下箭號 33"/>
          <p:cNvSpPr/>
          <p:nvPr/>
        </p:nvSpPr>
        <p:spPr>
          <a:xfrm>
            <a:off x="7149977" y="1302194"/>
            <a:ext cx="519249" cy="625493"/>
          </a:xfrm>
          <a:prstGeom prst="downArrow">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6" name="向下箭號 35"/>
          <p:cNvSpPr/>
          <p:nvPr/>
        </p:nvSpPr>
        <p:spPr>
          <a:xfrm rot="19715901">
            <a:off x="8116270" y="1213466"/>
            <a:ext cx="509451" cy="694886"/>
          </a:xfrm>
          <a:prstGeom prst="downArrow">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0" name="弧形箭號 (下彎) 29"/>
          <p:cNvSpPr/>
          <p:nvPr/>
        </p:nvSpPr>
        <p:spPr>
          <a:xfrm rot="18787939">
            <a:off x="3894802" y="849368"/>
            <a:ext cx="2508872" cy="755597"/>
          </a:xfrm>
          <a:prstGeom prst="curvedDownArrow">
            <a:avLst/>
          </a:prstGeom>
          <a:solidFill>
            <a:schemeClr val="bg1">
              <a:lumMod val="50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sp>
        <p:nvSpPr>
          <p:cNvPr id="27" name="弧形向右箭號 26"/>
          <p:cNvSpPr/>
          <p:nvPr/>
        </p:nvSpPr>
        <p:spPr>
          <a:xfrm rot="647040">
            <a:off x="3690853" y="2258872"/>
            <a:ext cx="705395" cy="1244237"/>
          </a:xfrm>
          <a:prstGeom prst="curvedRightArrow">
            <a:avLst/>
          </a:prstGeom>
          <a:solidFill>
            <a:schemeClr val="bg1">
              <a:lumMod val="50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sp>
        <p:nvSpPr>
          <p:cNvPr id="28" name="矩形 27"/>
          <p:cNvSpPr/>
          <p:nvPr/>
        </p:nvSpPr>
        <p:spPr>
          <a:xfrm>
            <a:off x="3434430" y="1764348"/>
            <a:ext cx="2145575" cy="772589"/>
          </a:xfrm>
          <a:prstGeom prst="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rPr>
              <a:t>發現天然氣</a:t>
            </a:r>
          </a:p>
        </p:txBody>
      </p:sp>
      <p:sp>
        <p:nvSpPr>
          <p:cNvPr id="22" name="向右箭號 21"/>
          <p:cNvSpPr/>
          <p:nvPr/>
        </p:nvSpPr>
        <p:spPr>
          <a:xfrm rot="2489601">
            <a:off x="2506913" y="1323171"/>
            <a:ext cx="901337" cy="519249"/>
          </a:xfrm>
          <a:prstGeom prst="rightArrow">
            <a:avLst/>
          </a:prstGeom>
          <a:solidFill>
            <a:schemeClr val="bg1">
              <a:lumMod val="50000"/>
            </a:schemeClr>
          </a:solid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sz="1350"/>
          </a:p>
        </p:txBody>
      </p:sp>
      <p:sp>
        <p:nvSpPr>
          <p:cNvPr id="6" name="橢圓 5"/>
          <p:cNvSpPr/>
          <p:nvPr/>
        </p:nvSpPr>
        <p:spPr>
          <a:xfrm>
            <a:off x="277630" y="682590"/>
            <a:ext cx="2612326" cy="987623"/>
          </a:xfrm>
          <a:prstGeom prst="ellipse">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1875" dirty="0">
                <a:ln w="0"/>
                <a:solidFill>
                  <a:schemeClr val="bg1"/>
                </a:solidFill>
                <a:effectLst>
                  <a:outerShdw blurRad="38100" dist="19050" dir="2700000" algn="tl" rotWithShape="0">
                    <a:schemeClr val="dk1">
                      <a:alpha val="40000"/>
                    </a:schemeClr>
                  </a:outerShdw>
                </a:effectLst>
              </a:rPr>
              <a:t>天然氣開採的風險管理</a:t>
            </a:r>
            <a:endParaRPr lang="en-US" altLang="zh-TW" sz="1875" dirty="0" smtClean="0">
              <a:ln w="0"/>
              <a:solidFill>
                <a:schemeClr val="bg1"/>
              </a:solidFill>
              <a:effectLst>
                <a:outerShdw blurRad="38100" dist="19050" dir="2700000" algn="tl" rotWithShape="0">
                  <a:schemeClr val="dk1">
                    <a:alpha val="40000"/>
                  </a:schemeClr>
                </a:outerShdw>
              </a:effectLst>
            </a:endParaRPr>
          </a:p>
        </p:txBody>
      </p:sp>
      <p:sp>
        <p:nvSpPr>
          <p:cNvPr id="29" name="橢圓 28"/>
          <p:cNvSpPr/>
          <p:nvPr/>
        </p:nvSpPr>
        <p:spPr>
          <a:xfrm>
            <a:off x="4317318" y="2746148"/>
            <a:ext cx="925008" cy="265532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a:solidFill>
                  <a:schemeClr val="bg1"/>
                </a:solidFill>
              </a:rPr>
              <a:t>開</a:t>
            </a:r>
            <a:endParaRPr lang="en-US" altLang="zh-TW" sz="1350" dirty="0">
              <a:solidFill>
                <a:schemeClr val="bg1"/>
              </a:solidFill>
            </a:endParaRPr>
          </a:p>
          <a:p>
            <a:pPr algn="ctr"/>
            <a:r>
              <a:rPr lang="zh-TW" altLang="en-US" sz="1350" dirty="0">
                <a:solidFill>
                  <a:schemeClr val="bg1"/>
                </a:solidFill>
              </a:rPr>
              <a:t>採</a:t>
            </a:r>
            <a:endParaRPr lang="en-US" altLang="zh-TW" sz="1350" dirty="0">
              <a:solidFill>
                <a:schemeClr val="bg1"/>
              </a:solidFill>
            </a:endParaRPr>
          </a:p>
          <a:p>
            <a:pPr algn="ctr"/>
            <a:r>
              <a:rPr lang="zh-TW" altLang="en-US" sz="1350" dirty="0">
                <a:solidFill>
                  <a:schemeClr val="bg1"/>
                </a:solidFill>
              </a:rPr>
              <a:t>天</a:t>
            </a:r>
            <a:endParaRPr lang="en-US" altLang="zh-TW" sz="1350" dirty="0">
              <a:solidFill>
                <a:schemeClr val="bg1"/>
              </a:solidFill>
            </a:endParaRPr>
          </a:p>
          <a:p>
            <a:pPr algn="ctr"/>
            <a:r>
              <a:rPr lang="zh-TW" altLang="en-US" sz="1350" dirty="0">
                <a:solidFill>
                  <a:schemeClr val="bg1"/>
                </a:solidFill>
              </a:rPr>
              <a:t>然</a:t>
            </a:r>
            <a:endParaRPr lang="en-US" altLang="zh-TW" sz="1350" dirty="0">
              <a:solidFill>
                <a:schemeClr val="bg1"/>
              </a:solidFill>
            </a:endParaRPr>
          </a:p>
          <a:p>
            <a:pPr algn="ctr"/>
            <a:r>
              <a:rPr lang="zh-TW" altLang="en-US" sz="1350" dirty="0">
                <a:solidFill>
                  <a:schemeClr val="bg1"/>
                </a:solidFill>
              </a:rPr>
              <a:t>氣</a:t>
            </a:r>
          </a:p>
        </p:txBody>
      </p:sp>
      <p:sp>
        <p:nvSpPr>
          <p:cNvPr id="31" name="圓角矩形 30"/>
          <p:cNvSpPr/>
          <p:nvPr/>
        </p:nvSpPr>
        <p:spPr>
          <a:xfrm>
            <a:off x="6394515" y="367042"/>
            <a:ext cx="2028009" cy="95137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bg1"/>
                </a:solidFill>
              </a:rPr>
              <a:t>用途</a:t>
            </a:r>
            <a:endParaRPr lang="zh-TW" altLang="en-US" dirty="0">
              <a:solidFill>
                <a:schemeClr val="bg1"/>
              </a:solidFill>
            </a:endParaRPr>
          </a:p>
        </p:txBody>
      </p:sp>
      <p:sp>
        <p:nvSpPr>
          <p:cNvPr id="33" name="橢圓 32"/>
          <p:cNvSpPr/>
          <p:nvPr/>
        </p:nvSpPr>
        <p:spPr>
          <a:xfrm>
            <a:off x="5992038" y="2020571"/>
            <a:ext cx="574993" cy="815336"/>
          </a:xfrm>
          <a:prstGeom prst="ellipse">
            <a:avLst/>
          </a:prstGeom>
          <a:solidFill>
            <a:schemeClr val="accent2">
              <a:lumMod val="40000"/>
              <a:lumOff val="6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350" dirty="0" smtClean="0">
                <a:solidFill>
                  <a:schemeClr val="bg1"/>
                </a:solidFill>
              </a:rPr>
              <a:t>家用</a:t>
            </a:r>
            <a:endParaRPr lang="zh-TW" altLang="en-US" sz="1350" dirty="0">
              <a:solidFill>
                <a:schemeClr val="bg1"/>
              </a:solidFill>
            </a:endParaRPr>
          </a:p>
        </p:txBody>
      </p:sp>
      <p:sp>
        <p:nvSpPr>
          <p:cNvPr id="35" name="橢圓 34"/>
          <p:cNvSpPr/>
          <p:nvPr/>
        </p:nvSpPr>
        <p:spPr>
          <a:xfrm>
            <a:off x="7083697" y="2025949"/>
            <a:ext cx="627676" cy="815336"/>
          </a:xfrm>
          <a:prstGeom prst="ellipse">
            <a:avLst/>
          </a:prstGeom>
          <a:solidFill>
            <a:schemeClr val="accent2">
              <a:lumMod val="40000"/>
              <a:lumOff val="6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smtClean="0">
                <a:solidFill>
                  <a:schemeClr val="bg1"/>
                </a:solidFill>
              </a:rPr>
              <a:t>發電</a:t>
            </a:r>
            <a:endParaRPr lang="zh-TW" altLang="en-US" sz="1350" dirty="0">
              <a:solidFill>
                <a:schemeClr val="bg1"/>
              </a:solidFill>
            </a:endParaRPr>
          </a:p>
        </p:txBody>
      </p:sp>
      <p:sp>
        <p:nvSpPr>
          <p:cNvPr id="37" name="橢圓 36"/>
          <p:cNvSpPr/>
          <p:nvPr/>
        </p:nvSpPr>
        <p:spPr>
          <a:xfrm>
            <a:off x="8221197" y="2026191"/>
            <a:ext cx="615242" cy="804095"/>
          </a:xfrm>
          <a:prstGeom prst="ellipse">
            <a:avLst/>
          </a:prstGeom>
          <a:solidFill>
            <a:schemeClr val="accent2">
              <a:lumMod val="40000"/>
              <a:lumOff val="6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smtClean="0">
                <a:solidFill>
                  <a:schemeClr val="bg1"/>
                </a:solidFill>
              </a:rPr>
              <a:t>其他</a:t>
            </a:r>
            <a:endParaRPr lang="zh-TW" altLang="en-US" sz="1350" dirty="0">
              <a:solidFill>
                <a:schemeClr val="bg1"/>
              </a:solidFill>
            </a:endParaRPr>
          </a:p>
        </p:txBody>
      </p:sp>
      <p:sp>
        <p:nvSpPr>
          <p:cNvPr id="42" name="爆炸 1 41"/>
          <p:cNvSpPr/>
          <p:nvPr/>
        </p:nvSpPr>
        <p:spPr>
          <a:xfrm>
            <a:off x="54719" y="2037768"/>
            <a:ext cx="2145575" cy="1175792"/>
          </a:xfrm>
          <a:prstGeom prst="irregularSeal1">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a:solidFill>
                  <a:schemeClr val="bg1"/>
                </a:solidFill>
              </a:rPr>
              <a:t>土地環境問題</a:t>
            </a:r>
          </a:p>
        </p:txBody>
      </p:sp>
      <p:sp>
        <p:nvSpPr>
          <p:cNvPr id="43" name="向左箭號 42"/>
          <p:cNvSpPr/>
          <p:nvPr/>
        </p:nvSpPr>
        <p:spPr>
          <a:xfrm>
            <a:off x="2157391" y="3529259"/>
            <a:ext cx="438067" cy="483530"/>
          </a:xfrm>
          <a:prstGeom prst="leftArrow">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4" name="爆炸 1 43"/>
          <p:cNvSpPr/>
          <p:nvPr/>
        </p:nvSpPr>
        <p:spPr>
          <a:xfrm>
            <a:off x="42306" y="3160793"/>
            <a:ext cx="2116910" cy="1278740"/>
          </a:xfrm>
          <a:prstGeom prst="irregularSeal1">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a:solidFill>
                  <a:schemeClr val="bg1"/>
                </a:solidFill>
              </a:rPr>
              <a:t>天然資源用盡</a:t>
            </a:r>
          </a:p>
        </p:txBody>
      </p:sp>
      <p:sp>
        <p:nvSpPr>
          <p:cNvPr id="45" name="向左箭號 44"/>
          <p:cNvSpPr/>
          <p:nvPr/>
        </p:nvSpPr>
        <p:spPr>
          <a:xfrm rot="19150978">
            <a:off x="2182952" y="4368916"/>
            <a:ext cx="474545" cy="436613"/>
          </a:xfrm>
          <a:prstGeom prst="leftArrow">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6" name="爆炸 1 45"/>
          <p:cNvSpPr/>
          <p:nvPr/>
        </p:nvSpPr>
        <p:spPr>
          <a:xfrm>
            <a:off x="57092" y="4393695"/>
            <a:ext cx="2100299" cy="1132366"/>
          </a:xfrm>
          <a:prstGeom prst="irregularSeal1">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chemeClr val="bg1"/>
                </a:solidFill>
              </a:rPr>
              <a:t>地震</a:t>
            </a:r>
            <a:endParaRPr lang="zh-TW" altLang="en-US" sz="1350" dirty="0">
              <a:solidFill>
                <a:schemeClr val="bg1"/>
              </a:solidFill>
            </a:endParaRPr>
          </a:p>
        </p:txBody>
      </p:sp>
      <p:sp>
        <p:nvSpPr>
          <p:cNvPr id="2" name="文字方塊 1"/>
          <p:cNvSpPr txBox="1"/>
          <p:nvPr/>
        </p:nvSpPr>
        <p:spPr>
          <a:xfrm rot="931267">
            <a:off x="3423853" y="4716133"/>
            <a:ext cx="1050288" cy="300082"/>
          </a:xfrm>
          <a:prstGeom prst="rect">
            <a:avLst/>
          </a:prstGeom>
          <a:noFill/>
        </p:spPr>
        <p:txBody>
          <a:bodyPr wrap="none" rtlCol="0">
            <a:spAutoFit/>
          </a:bodyPr>
          <a:lstStyle/>
          <a:p>
            <a:pPr algn="ctr"/>
            <a:r>
              <a:rPr lang="zh-TW" altLang="en-US" sz="1350" dirty="0">
                <a:solidFill>
                  <a:schemeClr val="bg1"/>
                </a:solidFill>
              </a:rPr>
              <a:t>水力壓裂法</a:t>
            </a:r>
            <a:endParaRPr lang="en-US" altLang="zh-TW" sz="1350" dirty="0">
              <a:solidFill>
                <a:schemeClr val="bg1"/>
              </a:solidFill>
            </a:endParaRPr>
          </a:p>
        </p:txBody>
      </p:sp>
      <p:sp>
        <p:nvSpPr>
          <p:cNvPr id="18" name="文字方塊 17"/>
          <p:cNvSpPr txBox="1"/>
          <p:nvPr/>
        </p:nvSpPr>
        <p:spPr>
          <a:xfrm>
            <a:off x="5333596" y="3969427"/>
            <a:ext cx="1338828" cy="369332"/>
          </a:xfrm>
          <a:prstGeom prst="rect">
            <a:avLst/>
          </a:prstGeom>
          <a:noFill/>
        </p:spPr>
        <p:txBody>
          <a:bodyPr wrap="none" rtlCol="0">
            <a:spAutoFit/>
          </a:bodyPr>
          <a:lstStyle/>
          <a:p>
            <a:r>
              <a:rPr lang="zh-TW" altLang="en-US" dirty="0" smtClean="0">
                <a:solidFill>
                  <a:schemeClr val="bg1"/>
                </a:solidFill>
              </a:rPr>
              <a:t>天然氣加工</a:t>
            </a:r>
            <a:endParaRPr lang="zh-TW" altLang="en-US" dirty="0">
              <a:solidFill>
                <a:schemeClr val="bg1"/>
              </a:solidFill>
            </a:endParaRPr>
          </a:p>
        </p:txBody>
      </p:sp>
      <p:sp>
        <p:nvSpPr>
          <p:cNvPr id="20" name="圓角矩形 19"/>
          <p:cNvSpPr/>
          <p:nvPr/>
        </p:nvSpPr>
        <p:spPr>
          <a:xfrm>
            <a:off x="6354521" y="3081195"/>
            <a:ext cx="1222838" cy="578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bg1"/>
                </a:solidFill>
              </a:rPr>
              <a:t>天然氣處理</a:t>
            </a:r>
            <a:endParaRPr lang="en-US" altLang="zh-TW" dirty="0" smtClean="0">
              <a:solidFill>
                <a:schemeClr val="bg1"/>
              </a:solidFill>
            </a:endParaRPr>
          </a:p>
        </p:txBody>
      </p:sp>
      <p:sp>
        <p:nvSpPr>
          <p:cNvPr id="21" name="圓角矩形 20"/>
          <p:cNvSpPr/>
          <p:nvPr/>
        </p:nvSpPr>
        <p:spPr>
          <a:xfrm>
            <a:off x="6451314" y="4761151"/>
            <a:ext cx="1029253" cy="519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bg1"/>
                </a:solidFill>
              </a:rPr>
              <a:t>工廠處理</a:t>
            </a:r>
            <a:endParaRPr lang="zh-TW" altLang="en-US" dirty="0">
              <a:solidFill>
                <a:schemeClr val="bg1"/>
              </a:solidFill>
            </a:endParaRPr>
          </a:p>
        </p:txBody>
      </p:sp>
      <p:sp>
        <p:nvSpPr>
          <p:cNvPr id="26" name="文字方塊 25"/>
          <p:cNvSpPr txBox="1"/>
          <p:nvPr/>
        </p:nvSpPr>
        <p:spPr>
          <a:xfrm>
            <a:off x="7711373" y="3160793"/>
            <a:ext cx="1107996" cy="369332"/>
          </a:xfrm>
          <a:prstGeom prst="rect">
            <a:avLst/>
          </a:prstGeom>
          <a:noFill/>
        </p:spPr>
        <p:txBody>
          <a:bodyPr wrap="none" rtlCol="0">
            <a:spAutoFit/>
          </a:bodyPr>
          <a:lstStyle/>
          <a:p>
            <a:r>
              <a:rPr lang="zh-TW" altLang="en-US" dirty="0" smtClean="0">
                <a:solidFill>
                  <a:schemeClr val="bg1"/>
                </a:solidFill>
              </a:rPr>
              <a:t>去除雜質</a:t>
            </a:r>
            <a:endParaRPr lang="zh-TW" altLang="en-US" dirty="0">
              <a:solidFill>
                <a:schemeClr val="bg1"/>
              </a:solidFill>
            </a:endParaRPr>
          </a:p>
        </p:txBody>
      </p:sp>
      <p:sp>
        <p:nvSpPr>
          <p:cNvPr id="50" name="文字方塊 49"/>
          <p:cNvSpPr txBox="1"/>
          <p:nvPr/>
        </p:nvSpPr>
        <p:spPr>
          <a:xfrm>
            <a:off x="7500183" y="4822034"/>
            <a:ext cx="1566641" cy="369332"/>
          </a:xfrm>
          <a:prstGeom prst="rect">
            <a:avLst/>
          </a:prstGeom>
          <a:noFill/>
        </p:spPr>
        <p:txBody>
          <a:bodyPr wrap="square" rtlCol="0">
            <a:spAutoFit/>
          </a:bodyPr>
          <a:lstStyle/>
          <a:p>
            <a:r>
              <a:rPr lang="zh-TW" altLang="en-US" dirty="0" smtClean="0">
                <a:solidFill>
                  <a:schemeClr val="bg1"/>
                </a:solidFill>
              </a:rPr>
              <a:t>提煉化學原料</a:t>
            </a:r>
            <a:endParaRPr lang="zh-TW" altLang="en-US" dirty="0">
              <a:solidFill>
                <a:schemeClr val="bg1"/>
              </a:solidFill>
            </a:endParaRPr>
          </a:p>
        </p:txBody>
      </p:sp>
      <p:sp>
        <p:nvSpPr>
          <p:cNvPr id="57" name="左-右雙向箭號圖說文字 56"/>
          <p:cNvSpPr/>
          <p:nvPr/>
        </p:nvSpPr>
        <p:spPr>
          <a:xfrm rot="5400000">
            <a:off x="2613337" y="4622863"/>
            <a:ext cx="915600" cy="1117954"/>
          </a:xfrm>
          <a:prstGeom prst="lef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9" name="文字方塊 58"/>
          <p:cNvSpPr txBox="1"/>
          <p:nvPr/>
        </p:nvSpPr>
        <p:spPr>
          <a:xfrm>
            <a:off x="2556660" y="4983360"/>
            <a:ext cx="1107996" cy="369332"/>
          </a:xfrm>
          <a:prstGeom prst="rect">
            <a:avLst/>
          </a:prstGeom>
          <a:noFill/>
        </p:spPr>
        <p:txBody>
          <a:bodyPr wrap="none" rtlCol="0">
            <a:spAutoFit/>
          </a:bodyPr>
          <a:lstStyle/>
          <a:p>
            <a:r>
              <a:rPr lang="zh-TW" altLang="en-US" dirty="0" smtClean="0">
                <a:solidFill>
                  <a:schemeClr val="bg1"/>
                </a:solidFill>
              </a:rPr>
              <a:t>保護措施</a:t>
            </a:r>
            <a:endParaRPr lang="zh-TW" altLang="en-US" dirty="0">
              <a:solidFill>
                <a:schemeClr val="bg1"/>
              </a:solidFill>
            </a:endParaRPr>
          </a:p>
        </p:txBody>
      </p:sp>
      <p:sp>
        <p:nvSpPr>
          <p:cNvPr id="60" name="橢圓 59"/>
          <p:cNvSpPr/>
          <p:nvPr/>
        </p:nvSpPr>
        <p:spPr>
          <a:xfrm>
            <a:off x="1043608" y="5775993"/>
            <a:ext cx="1263321"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bg1"/>
                </a:solidFill>
              </a:rPr>
              <a:t>找尋替代能源</a:t>
            </a:r>
            <a:endParaRPr lang="zh-TW" altLang="en-US" dirty="0">
              <a:solidFill>
                <a:schemeClr val="bg1"/>
              </a:solidFill>
            </a:endParaRPr>
          </a:p>
        </p:txBody>
      </p:sp>
      <p:sp>
        <p:nvSpPr>
          <p:cNvPr id="62" name="橢圓 61"/>
          <p:cNvSpPr/>
          <p:nvPr/>
        </p:nvSpPr>
        <p:spPr>
          <a:xfrm>
            <a:off x="2456979" y="5775993"/>
            <a:ext cx="130735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rPr>
              <a:t>分散採購來源</a:t>
            </a:r>
          </a:p>
        </p:txBody>
      </p:sp>
      <p:sp>
        <p:nvSpPr>
          <p:cNvPr id="63" name="橢圓 62"/>
          <p:cNvSpPr/>
          <p:nvPr/>
        </p:nvSpPr>
        <p:spPr>
          <a:xfrm>
            <a:off x="3914386" y="5775993"/>
            <a:ext cx="1327939"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rPr>
              <a:t>實施災害演練</a:t>
            </a:r>
          </a:p>
        </p:txBody>
      </p:sp>
      <p:sp>
        <p:nvSpPr>
          <p:cNvPr id="64" name="橢圓 63"/>
          <p:cNvSpPr/>
          <p:nvPr/>
        </p:nvSpPr>
        <p:spPr>
          <a:xfrm>
            <a:off x="2699887" y="3057557"/>
            <a:ext cx="914400" cy="13907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bg1"/>
                </a:solidFill>
              </a:rPr>
              <a:t>風</a:t>
            </a:r>
            <a:endParaRPr lang="en-US" altLang="zh-TW" dirty="0" smtClean="0">
              <a:solidFill>
                <a:schemeClr val="bg1"/>
              </a:solidFill>
            </a:endParaRPr>
          </a:p>
          <a:p>
            <a:pPr algn="ctr"/>
            <a:r>
              <a:rPr lang="zh-TW" altLang="en-US" dirty="0" smtClean="0">
                <a:solidFill>
                  <a:schemeClr val="bg1"/>
                </a:solidFill>
              </a:rPr>
              <a:t>險</a:t>
            </a:r>
            <a:endParaRPr lang="zh-TW" altLang="en-US" dirty="0">
              <a:solidFill>
                <a:schemeClr val="bg1"/>
              </a:solidFill>
            </a:endParaRPr>
          </a:p>
        </p:txBody>
      </p:sp>
    </p:spTree>
    <p:extLst>
      <p:ext uri="{BB962C8B-B14F-4D97-AF65-F5344CB8AC3E}">
        <p14:creationId xmlns:p14="http://schemas.microsoft.com/office/powerpoint/2010/main" val="4070780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sz="quarter" idx="1"/>
          </p:nvPr>
        </p:nvPicPr>
        <p:blipFill>
          <a:blip r:embed="rId2" cstate="print"/>
          <a:stretch>
            <a:fillRect/>
          </a:stretch>
        </p:blipFill>
        <p:spPr>
          <a:xfrm>
            <a:off x="4572000" y="764704"/>
            <a:ext cx="3856037" cy="2562994"/>
          </a:xfrm>
          <a:prstGeom prst="rect">
            <a:avLst/>
          </a:prstGeom>
          <a:ln>
            <a:noFill/>
          </a:ln>
          <a:effectLst>
            <a:softEdge rad="112500"/>
          </a:effectLst>
        </p:spPr>
      </p:pic>
      <p:sp>
        <p:nvSpPr>
          <p:cNvPr id="6" name="文字版面配置區 5"/>
          <p:cNvSpPr>
            <a:spLocks noGrp="1"/>
          </p:cNvSpPr>
          <p:nvPr>
            <p:ph type="body" idx="2"/>
          </p:nvPr>
        </p:nvSpPr>
        <p:spPr>
          <a:xfrm>
            <a:off x="395536" y="2204864"/>
            <a:ext cx="4104456" cy="3373114"/>
          </a:xfrm>
        </p:spPr>
        <p:txBody>
          <a:bodyPr>
            <a:noAutofit/>
          </a:bodyPr>
          <a:lstStyle/>
          <a:p>
            <a:r>
              <a:rPr lang="zh-TW" altLang="en-US" sz="2400" dirty="0">
                <a:solidFill>
                  <a:schemeClr val="tx1">
                    <a:lumMod val="95000"/>
                  </a:schemeClr>
                </a:solidFill>
              </a:rPr>
              <a:t>男主角是天然氣能源開發公司的王牌業務員，他與他的搭檔到了麥金利鎮進行開發，小鎮曾受過金融風暴的重挫，導致百業蕭條，男主角趁機說服小鎮與他們簽約好開發能源。</a:t>
            </a:r>
          </a:p>
        </p:txBody>
      </p:sp>
      <p:sp>
        <p:nvSpPr>
          <p:cNvPr id="2" name="標題 1"/>
          <p:cNvSpPr>
            <a:spLocks noGrp="1"/>
          </p:cNvSpPr>
          <p:nvPr>
            <p:ph type="title"/>
          </p:nvPr>
        </p:nvSpPr>
        <p:spPr>
          <a:xfrm>
            <a:off x="323528" y="908720"/>
            <a:ext cx="3384376" cy="1066800"/>
          </a:xfrm>
        </p:spPr>
        <p:txBody>
          <a:bodyPr>
            <a:noAutofit/>
          </a:bodyPr>
          <a:lstStyle/>
          <a:p>
            <a:r>
              <a:rPr lang="zh-TW" altLang="en-US" sz="5400" dirty="0" smtClean="0">
                <a:solidFill>
                  <a:schemeClr val="tx1">
                    <a:lumMod val="95000"/>
                  </a:schemeClr>
                </a:solidFill>
                <a:effectLst>
                  <a:outerShdw blurRad="38100" dist="38100" dir="2700000" algn="tl">
                    <a:srgbClr val="000000">
                      <a:alpha val="43137"/>
                    </a:srgbClr>
                  </a:outerShdw>
                </a:effectLst>
                <a:latin typeface="+mj-ea"/>
                <a:ea typeface="+mj-ea"/>
              </a:rPr>
              <a:t>故事大綱</a:t>
            </a:r>
            <a:endParaRPr lang="zh-TW" altLang="en-US" sz="5400" dirty="0">
              <a:solidFill>
                <a:schemeClr val="tx1">
                  <a:lumMod val="95000"/>
                </a:schemeClr>
              </a:solidFill>
              <a:effectLst>
                <a:outerShdw blurRad="38100" dist="38100" dir="2700000" algn="tl">
                  <a:srgbClr val="000000">
                    <a:alpha val="43137"/>
                  </a:srgbClr>
                </a:outerShdw>
              </a:effectLst>
              <a:latin typeface="+mj-ea"/>
              <a:ea typeface="+mj-ea"/>
            </a:endParaRPr>
          </a:p>
        </p:txBody>
      </p:sp>
      <p:pic>
        <p:nvPicPr>
          <p:cNvPr id="7" name="圖片 6"/>
          <p:cNvPicPr>
            <a:picLocks noChangeAspect="1"/>
          </p:cNvPicPr>
          <p:nvPr/>
        </p:nvPicPr>
        <p:blipFill>
          <a:blip r:embed="rId3" cstate="print"/>
          <a:stretch>
            <a:fillRect/>
          </a:stretch>
        </p:blipFill>
        <p:spPr>
          <a:xfrm>
            <a:off x="4499992" y="3645024"/>
            <a:ext cx="4020099" cy="2687147"/>
          </a:xfrm>
          <a:prstGeom prst="rect">
            <a:avLst/>
          </a:prstGeom>
          <a:ln>
            <a:noFill/>
          </a:ln>
          <a:effectLst>
            <a:softEdge rad="112500"/>
          </a:effectLst>
        </p:spPr>
      </p:pic>
    </p:spTree>
    <p:extLst>
      <p:ext uri="{BB962C8B-B14F-4D97-AF65-F5344CB8AC3E}">
        <p14:creationId xmlns:p14="http://schemas.microsoft.com/office/powerpoint/2010/main" val="565572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p:cNvSpPr>
            <a:spLocks noGrp="1"/>
          </p:cNvSpPr>
          <p:nvPr>
            <p:ph idx="1"/>
          </p:nvPr>
        </p:nvSpPr>
        <p:spPr>
          <a:xfrm>
            <a:off x="4427984" y="2564904"/>
            <a:ext cx="4215486" cy="2320689"/>
          </a:xfrm>
        </p:spPr>
        <p:txBody>
          <a:bodyPr>
            <a:noAutofit/>
          </a:bodyPr>
          <a:lstStyle/>
          <a:p>
            <a:pPr>
              <a:buNone/>
            </a:pPr>
            <a:r>
              <a:rPr lang="zh-TW" altLang="en-US" sz="2800" dirty="0" smtClean="0"/>
              <a:t>   當地</a:t>
            </a:r>
            <a:r>
              <a:rPr lang="zh-TW" altLang="en-US" sz="2800" dirty="0"/>
              <a:t>備受敬重的資深教師法蘭克葉慈卻在說明會主張呼籲鎮民關切這個開採案的利弊，而環境保育人士達斯汀諾貝爾也抵達鎮上，男主角與環保人士經過一番</a:t>
            </a:r>
            <a:r>
              <a:rPr lang="zh-TW" altLang="en-US" sz="2800" dirty="0" smtClean="0"/>
              <a:t>大戰。</a:t>
            </a:r>
            <a:endParaRPr lang="zh-TW" altLang="en-US" sz="2800" dirty="0"/>
          </a:p>
        </p:txBody>
      </p:sp>
      <p:sp>
        <p:nvSpPr>
          <p:cNvPr id="2" name="標題 1"/>
          <p:cNvSpPr>
            <a:spLocks noGrp="1"/>
          </p:cNvSpPr>
          <p:nvPr>
            <p:ph type="title"/>
          </p:nvPr>
        </p:nvSpPr>
        <p:spPr>
          <a:xfrm>
            <a:off x="4509032" y="915337"/>
            <a:ext cx="3990422" cy="1303867"/>
          </a:xfrm>
        </p:spPr>
        <p:txBody>
          <a:bodyPr>
            <a:normAutofit/>
          </a:bodyPr>
          <a:lstStyle/>
          <a:p>
            <a:r>
              <a:rPr lang="zh-TW" altLang="en-US" sz="5400" b="1" dirty="0" smtClean="0">
                <a:effectLst>
                  <a:outerShdw blurRad="38100" dist="38100" dir="2700000" algn="tl">
                    <a:srgbClr val="000000">
                      <a:alpha val="43137"/>
                    </a:srgbClr>
                  </a:outerShdw>
                </a:effectLst>
              </a:rPr>
              <a:t>故事大綱</a:t>
            </a:r>
            <a:endParaRPr lang="zh-TW" altLang="en-US" sz="5400" b="1" dirty="0">
              <a:effectLst>
                <a:outerShdw blurRad="38100" dist="38100" dir="2700000" algn="tl">
                  <a:srgbClr val="000000">
                    <a:alpha val="43137"/>
                  </a:srgbClr>
                </a:outerShdw>
              </a:effectLst>
            </a:endParaRP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908720"/>
            <a:ext cx="3533093" cy="2360106"/>
          </a:xfrm>
          <a:prstGeom prst="rect">
            <a:avLst/>
          </a:prstGeom>
          <a:ln>
            <a:noFill/>
          </a:ln>
          <a:effectLst>
            <a:softEdge rad="112500"/>
          </a:effectLst>
        </p:spPr>
      </p:pic>
      <p:pic>
        <p:nvPicPr>
          <p:cNvPr id="10" name="圖片 9"/>
          <p:cNvPicPr>
            <a:picLocks noChangeAspect="1"/>
          </p:cNvPicPr>
          <p:nvPr/>
        </p:nvPicPr>
        <p:blipFill>
          <a:blip r:embed="rId3" cstate="print"/>
          <a:stretch>
            <a:fillRect/>
          </a:stretch>
        </p:blipFill>
        <p:spPr>
          <a:xfrm>
            <a:off x="611560" y="3717032"/>
            <a:ext cx="3598903" cy="2396197"/>
          </a:xfrm>
          <a:prstGeom prst="rect">
            <a:avLst/>
          </a:prstGeom>
          <a:ln>
            <a:noFill/>
          </a:ln>
          <a:effectLst>
            <a:softEdge rad="112500"/>
          </a:effectLst>
        </p:spPr>
      </p:pic>
    </p:spTree>
    <p:extLst>
      <p:ext uri="{BB962C8B-B14F-4D97-AF65-F5344CB8AC3E}">
        <p14:creationId xmlns:p14="http://schemas.microsoft.com/office/powerpoint/2010/main" val="1613282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normAutofit/>
          </a:bodyPr>
          <a:lstStyle/>
          <a:p>
            <a:r>
              <a:rPr lang="zh-TW" altLang="en-US" sz="5400" b="1" dirty="0" smtClean="0">
                <a:effectLst>
                  <a:outerShdw blurRad="38100" dist="38100" dir="2700000" algn="tl">
                    <a:srgbClr val="000000">
                      <a:alpha val="43137"/>
                    </a:srgbClr>
                  </a:outerShdw>
                </a:effectLst>
              </a:rPr>
              <a:t>故事大綱</a:t>
            </a:r>
            <a:endParaRPr lang="zh-TW" altLang="en-US" sz="5400" b="1" dirty="0">
              <a:effectLst>
                <a:outerShdw blurRad="38100" dist="38100" dir="2700000" algn="tl">
                  <a:srgbClr val="000000">
                    <a:alpha val="43137"/>
                  </a:srgbClr>
                </a:outerShdw>
              </a:effectLst>
            </a:endParaRPr>
          </a:p>
        </p:txBody>
      </p:sp>
      <p:sp>
        <p:nvSpPr>
          <p:cNvPr id="12" name="內容版面配置區 11"/>
          <p:cNvSpPr>
            <a:spLocks noGrp="1"/>
          </p:cNvSpPr>
          <p:nvPr>
            <p:ph sz="half" idx="1"/>
          </p:nvPr>
        </p:nvSpPr>
        <p:spPr>
          <a:xfrm>
            <a:off x="467544" y="1772816"/>
            <a:ext cx="8147248" cy="1977008"/>
          </a:xfrm>
        </p:spPr>
        <p:txBody>
          <a:bodyPr>
            <a:normAutofit/>
          </a:bodyPr>
          <a:lstStyle/>
          <a:p>
            <a:pPr>
              <a:buNone/>
            </a:pPr>
            <a:r>
              <a:rPr lang="zh-TW" altLang="en-US" sz="2800" dirty="0" smtClean="0"/>
              <a:t>   突然</a:t>
            </a:r>
            <a:r>
              <a:rPr lang="zh-TW" altLang="en-US" sz="2800" dirty="0"/>
              <a:t>公司寄來了信封，才發現環保人士是假的，原本以為自己已經贏了的男主角，與環保人士遇到時，發現環保人士原來是自己公司所派來的。</a:t>
            </a:r>
          </a:p>
        </p:txBody>
      </p:sp>
      <p:pic>
        <p:nvPicPr>
          <p:cNvPr id="5" name="圖片 4"/>
          <p:cNvPicPr>
            <a:picLocks noChangeAspect="1"/>
          </p:cNvPicPr>
          <p:nvPr/>
        </p:nvPicPr>
        <p:blipFill>
          <a:blip r:embed="rId2" cstate="print"/>
          <a:stretch>
            <a:fillRect/>
          </a:stretch>
        </p:blipFill>
        <p:spPr>
          <a:xfrm>
            <a:off x="1187624" y="4005064"/>
            <a:ext cx="6552728" cy="2213040"/>
          </a:xfrm>
          <a:prstGeom prst="rect">
            <a:avLst/>
          </a:prstGeom>
          <a:ln>
            <a:noFill/>
          </a:ln>
          <a:effectLst>
            <a:softEdge rad="112500"/>
          </a:effectLst>
        </p:spPr>
      </p:pic>
    </p:spTree>
    <p:extLst>
      <p:ext uri="{BB962C8B-B14F-4D97-AF65-F5344CB8AC3E}">
        <p14:creationId xmlns:p14="http://schemas.microsoft.com/office/powerpoint/2010/main" val="3031066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5004048" y="476672"/>
            <a:ext cx="3682752" cy="1219200"/>
          </a:xfrm>
        </p:spPr>
        <p:txBody>
          <a:bodyPr>
            <a:normAutofit/>
          </a:bodyPr>
          <a:lstStyle/>
          <a:p>
            <a:r>
              <a:rPr lang="zh-TW" altLang="en-US" sz="5400" b="1" dirty="0" smtClean="0">
                <a:effectLst>
                  <a:outerShdw blurRad="38100" dist="38100" dir="2700000" algn="tl">
                    <a:srgbClr val="000000">
                      <a:alpha val="43137"/>
                    </a:srgbClr>
                  </a:outerShdw>
                </a:effectLst>
              </a:rPr>
              <a:t>故事大綱</a:t>
            </a:r>
            <a:endParaRPr lang="zh-TW" altLang="en-US" sz="5400" b="1" dirty="0">
              <a:effectLst>
                <a:outerShdw blurRad="38100" dist="38100" dir="2700000" algn="tl">
                  <a:srgbClr val="000000">
                    <a:alpha val="43137"/>
                  </a:srgbClr>
                </a:outerShdw>
              </a:effectLst>
            </a:endParaRPr>
          </a:p>
        </p:txBody>
      </p:sp>
      <p:pic>
        <p:nvPicPr>
          <p:cNvPr id="4" name="內容版面配置區 3"/>
          <p:cNvPicPr>
            <a:picLocks noGrp="1" noChangeAspect="1"/>
          </p:cNvPicPr>
          <p:nvPr>
            <p:ph sz="half" idx="1"/>
          </p:nvPr>
        </p:nvPicPr>
        <p:blipFill>
          <a:blip r:embed="rId2" cstate="print"/>
          <a:stretch>
            <a:fillRect/>
          </a:stretch>
        </p:blipFill>
        <p:spPr>
          <a:xfrm>
            <a:off x="467544" y="1988840"/>
            <a:ext cx="4059238" cy="2713089"/>
          </a:xfrm>
          <a:prstGeom prst="rect">
            <a:avLst/>
          </a:prstGeom>
          <a:ln>
            <a:noFill/>
          </a:ln>
          <a:effectLst>
            <a:softEdge rad="112500"/>
          </a:effectLst>
        </p:spPr>
      </p:pic>
      <p:sp>
        <p:nvSpPr>
          <p:cNvPr id="6" name="內容版面配置區 5"/>
          <p:cNvSpPr>
            <a:spLocks noGrp="1"/>
          </p:cNvSpPr>
          <p:nvPr>
            <p:ph sz="half" idx="2"/>
          </p:nvPr>
        </p:nvSpPr>
        <p:spPr>
          <a:xfrm>
            <a:off x="4572000" y="2132856"/>
            <a:ext cx="4059936" cy="3444552"/>
          </a:xfrm>
        </p:spPr>
        <p:txBody>
          <a:bodyPr/>
          <a:lstStyle/>
          <a:p>
            <a:pPr>
              <a:buNone/>
            </a:pPr>
            <a:r>
              <a:rPr lang="zh-TW" altLang="en-US" sz="2800" dirty="0" smtClean="0"/>
              <a:t>   知道</a:t>
            </a:r>
            <a:r>
              <a:rPr lang="zh-TW" altLang="en-US" sz="2800" dirty="0"/>
              <a:t>這一切都是騙局男主角陷入了兩難，是要對小鎮民眾坦誠，還是不猜川讓一切都過去</a:t>
            </a:r>
            <a:r>
              <a:rPr lang="en-US" altLang="zh-TW" sz="2800" dirty="0"/>
              <a:t>?</a:t>
            </a:r>
            <a:r>
              <a:rPr lang="zh-TW" altLang="en-US" sz="2800" dirty="0"/>
              <a:t>這是內心交錯、複雜，跨越心裡勇氣的一部片。</a:t>
            </a:r>
          </a:p>
          <a:p>
            <a:endParaRPr lang="zh-TW" altLang="en-US" dirty="0"/>
          </a:p>
        </p:txBody>
      </p:sp>
    </p:spTree>
    <p:extLst>
      <p:ext uri="{BB962C8B-B14F-4D97-AF65-F5344CB8AC3E}">
        <p14:creationId xmlns:p14="http://schemas.microsoft.com/office/powerpoint/2010/main" val="3954035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340768"/>
            <a:ext cx="3265495" cy="2088231"/>
          </a:xfrm>
          <a:prstGeom prst="rect">
            <a:avLst/>
          </a:prstGeom>
          <a:ln>
            <a:noFill/>
          </a:ln>
          <a:effectLst>
            <a:softEdge rad="112500"/>
          </a:effectLst>
        </p:spPr>
      </p:pic>
      <p:sp>
        <p:nvSpPr>
          <p:cNvPr id="2" name="標題 1"/>
          <p:cNvSpPr>
            <a:spLocks noGrp="1"/>
          </p:cNvSpPr>
          <p:nvPr>
            <p:ph type="title"/>
          </p:nvPr>
        </p:nvSpPr>
        <p:spPr>
          <a:xfrm>
            <a:off x="3275856" y="332656"/>
            <a:ext cx="3096344" cy="871819"/>
          </a:xfrm>
        </p:spPr>
        <p:txBody>
          <a:bodyPr>
            <a:noAutofit/>
          </a:bodyPr>
          <a:lstStyle/>
          <a:p>
            <a:r>
              <a:rPr lang="zh-TW" altLang="en-US" sz="5400" b="1" dirty="0" smtClean="0">
                <a:effectLst>
                  <a:outerShdw blurRad="38100" dist="38100" dir="2700000" algn="tl">
                    <a:srgbClr val="000000">
                      <a:alpha val="43137"/>
                    </a:srgbClr>
                  </a:outerShdw>
                </a:effectLst>
              </a:rPr>
              <a:t>故事人物</a:t>
            </a:r>
            <a:endParaRPr lang="zh-TW" altLang="en-US" sz="5400" b="1" dirty="0">
              <a:effectLst>
                <a:outerShdw blurRad="38100" dist="38100" dir="2700000" algn="tl">
                  <a:srgbClr val="000000">
                    <a:alpha val="43137"/>
                  </a:srgbClr>
                </a:outerShdw>
              </a:effectLst>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861048"/>
            <a:ext cx="3341689" cy="2232248"/>
          </a:xfrm>
          <a:prstGeom prst="rect">
            <a:avLst/>
          </a:prstGeom>
          <a:ln>
            <a:noFill/>
          </a:ln>
          <a:effectLst>
            <a:softEdge rad="112500"/>
          </a:effectLst>
        </p:spPr>
      </p:pic>
      <p:sp>
        <p:nvSpPr>
          <p:cNvPr id="11" name="文字方塊 10"/>
          <p:cNvSpPr txBox="1"/>
          <p:nvPr/>
        </p:nvSpPr>
        <p:spPr>
          <a:xfrm>
            <a:off x="4211960" y="1844824"/>
            <a:ext cx="4647426" cy="830997"/>
          </a:xfrm>
          <a:prstGeom prst="rect">
            <a:avLst/>
          </a:prstGeom>
          <a:noFill/>
        </p:spPr>
        <p:txBody>
          <a:bodyPr wrap="none" rtlCol="0">
            <a:spAutoFit/>
          </a:bodyPr>
          <a:lstStyle/>
          <a:p>
            <a:r>
              <a:rPr lang="zh-TW" altLang="en-US" sz="2400" dirty="0" smtClean="0">
                <a:latin typeface="+mn-ea"/>
              </a:rPr>
              <a:t>全球公司</a:t>
            </a:r>
            <a:r>
              <a:rPr lang="zh-TW" altLang="en-US" sz="2400" dirty="0">
                <a:latin typeface="+mn-ea"/>
              </a:rPr>
              <a:t>業務員</a:t>
            </a:r>
            <a:endParaRPr lang="en-US" altLang="zh-TW" sz="2400" dirty="0" smtClean="0">
              <a:latin typeface="+mn-ea"/>
            </a:endParaRPr>
          </a:p>
          <a:p>
            <a:r>
              <a:rPr lang="zh-TW" altLang="en-US" sz="2400" dirty="0">
                <a:latin typeface="+mn-ea"/>
              </a:rPr>
              <a:t>史提夫</a:t>
            </a:r>
            <a:r>
              <a:rPr lang="en-US" altLang="zh-TW" sz="2400" dirty="0">
                <a:latin typeface="+mn-ea"/>
              </a:rPr>
              <a:t>·</a:t>
            </a:r>
            <a:r>
              <a:rPr lang="zh-TW" altLang="en-US" sz="2400" dirty="0">
                <a:latin typeface="+mn-ea"/>
              </a:rPr>
              <a:t>巴特勒（</a:t>
            </a:r>
            <a:r>
              <a:rPr lang="zh-TW" altLang="en-US" sz="2400" dirty="0">
                <a:latin typeface="+mn-ea"/>
                <a:hlinkClick r:id="rId4" tooltip="麥特·戴蒙"/>
              </a:rPr>
              <a:t>麥特</a:t>
            </a:r>
            <a:r>
              <a:rPr lang="en-US" altLang="zh-TW" sz="2400" dirty="0">
                <a:latin typeface="+mn-ea"/>
                <a:hlinkClick r:id="rId4" tooltip="麥特·戴蒙"/>
              </a:rPr>
              <a:t>·</a:t>
            </a:r>
            <a:r>
              <a:rPr lang="zh-TW" altLang="en-US" sz="2400" dirty="0">
                <a:latin typeface="+mn-ea"/>
                <a:hlinkClick r:id="rId4" tooltip="麥特·戴蒙"/>
              </a:rPr>
              <a:t>戴蒙</a:t>
            </a:r>
            <a:r>
              <a:rPr lang="zh-TW" altLang="en-US" sz="2400" dirty="0">
                <a:latin typeface="+mn-ea"/>
              </a:rPr>
              <a:t> 飾）</a:t>
            </a:r>
          </a:p>
        </p:txBody>
      </p:sp>
      <p:sp>
        <p:nvSpPr>
          <p:cNvPr id="12" name="文字方塊 11"/>
          <p:cNvSpPr txBox="1"/>
          <p:nvPr/>
        </p:nvSpPr>
        <p:spPr>
          <a:xfrm>
            <a:off x="4283968" y="4509120"/>
            <a:ext cx="4647426" cy="830997"/>
          </a:xfrm>
          <a:prstGeom prst="rect">
            <a:avLst/>
          </a:prstGeom>
          <a:noFill/>
        </p:spPr>
        <p:txBody>
          <a:bodyPr wrap="none" rtlCol="0">
            <a:spAutoFit/>
          </a:bodyPr>
          <a:lstStyle/>
          <a:p>
            <a:r>
              <a:rPr lang="zh-TW" altLang="en-US" sz="2400" dirty="0" smtClean="0">
                <a:latin typeface="+mn-ea"/>
              </a:rPr>
              <a:t>最佳夥伴</a:t>
            </a:r>
            <a:endParaRPr lang="en-US" altLang="zh-TW" sz="2400" dirty="0" smtClean="0">
              <a:latin typeface="+mn-ea"/>
            </a:endParaRPr>
          </a:p>
          <a:p>
            <a:r>
              <a:rPr lang="zh-TW" altLang="en-US" sz="2400" dirty="0" smtClean="0">
                <a:latin typeface="+mn-ea"/>
              </a:rPr>
              <a:t>蘇</a:t>
            </a:r>
            <a:r>
              <a:rPr lang="en-US" altLang="zh-TW" sz="2400" dirty="0">
                <a:latin typeface="+mn-ea"/>
              </a:rPr>
              <a:t>·</a:t>
            </a:r>
            <a:r>
              <a:rPr lang="zh-TW" altLang="en-US" sz="2400" dirty="0">
                <a:latin typeface="+mn-ea"/>
              </a:rPr>
              <a:t>湯瑪遜（</a:t>
            </a:r>
            <a:r>
              <a:rPr lang="zh-TW" altLang="en-US" sz="2400" dirty="0">
                <a:latin typeface="+mn-ea"/>
                <a:hlinkClick r:id="rId5" tooltip="法蘭絲·麥杜雯"/>
              </a:rPr>
              <a:t>法蘭絲</a:t>
            </a:r>
            <a:r>
              <a:rPr lang="en-US" altLang="zh-TW" sz="2400" dirty="0">
                <a:latin typeface="+mn-ea"/>
                <a:hlinkClick r:id="rId5" tooltip="法蘭絲·麥杜雯"/>
              </a:rPr>
              <a:t>·</a:t>
            </a:r>
            <a:r>
              <a:rPr lang="zh-TW" altLang="en-US" sz="2400" dirty="0">
                <a:latin typeface="+mn-ea"/>
                <a:hlinkClick r:id="rId5" tooltip="法蘭絲·麥杜雯"/>
              </a:rPr>
              <a:t>麥杜雯</a:t>
            </a:r>
            <a:r>
              <a:rPr lang="zh-TW" altLang="en-US" sz="2400" dirty="0">
                <a:latin typeface="+mn-ea"/>
              </a:rPr>
              <a:t> 飾）</a:t>
            </a:r>
          </a:p>
        </p:txBody>
      </p:sp>
    </p:spTree>
    <p:extLst>
      <p:ext uri="{BB962C8B-B14F-4D97-AF65-F5344CB8AC3E}">
        <p14:creationId xmlns:p14="http://schemas.microsoft.com/office/powerpoint/2010/main" val="311556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268760"/>
            <a:ext cx="3369688" cy="2244213"/>
          </a:xfrm>
          <a:prstGeom prst="rect">
            <a:avLst/>
          </a:prstGeom>
          <a:ln>
            <a:noFill/>
          </a:ln>
          <a:effectLst>
            <a:softEdge rad="112500"/>
          </a:effectLst>
        </p:spPr>
      </p:pic>
      <p:sp>
        <p:nvSpPr>
          <p:cNvPr id="2" name="標題 1"/>
          <p:cNvSpPr>
            <a:spLocks noGrp="1"/>
          </p:cNvSpPr>
          <p:nvPr>
            <p:ph type="title"/>
          </p:nvPr>
        </p:nvSpPr>
        <p:spPr>
          <a:xfrm>
            <a:off x="3275856" y="-171400"/>
            <a:ext cx="3816424" cy="1303867"/>
          </a:xfrm>
        </p:spPr>
        <p:txBody>
          <a:bodyPr>
            <a:normAutofit/>
          </a:bodyPr>
          <a:lstStyle/>
          <a:p>
            <a:r>
              <a:rPr lang="zh-TW" altLang="en-US" sz="5400" b="1" dirty="0" smtClean="0">
                <a:effectLst>
                  <a:outerShdw blurRad="38100" dist="38100" dir="2700000" algn="tl">
                    <a:srgbClr val="000000">
                      <a:alpha val="43137"/>
                    </a:srgbClr>
                  </a:outerShdw>
                </a:effectLst>
              </a:rPr>
              <a:t>故事人物</a:t>
            </a:r>
            <a:endParaRPr lang="zh-TW" altLang="en-US" sz="5400" b="1" dirty="0">
              <a:effectLst>
                <a:outerShdw blurRad="38100" dist="38100" dir="2700000" algn="tl">
                  <a:srgbClr val="000000">
                    <a:alpha val="43137"/>
                  </a:srgbClr>
                </a:outerShdw>
              </a:effectLst>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077072"/>
            <a:ext cx="3388269" cy="2256587"/>
          </a:xfrm>
          <a:prstGeom prst="rect">
            <a:avLst/>
          </a:prstGeom>
          <a:ln>
            <a:noFill/>
          </a:ln>
          <a:effectLst>
            <a:softEdge rad="112500"/>
          </a:effectLst>
        </p:spPr>
      </p:pic>
      <p:sp>
        <p:nvSpPr>
          <p:cNvPr id="8" name="文字方塊 7"/>
          <p:cNvSpPr txBox="1"/>
          <p:nvPr/>
        </p:nvSpPr>
        <p:spPr>
          <a:xfrm>
            <a:off x="4108647" y="1988840"/>
            <a:ext cx="5035353" cy="830997"/>
          </a:xfrm>
          <a:prstGeom prst="rect">
            <a:avLst/>
          </a:prstGeom>
          <a:noFill/>
        </p:spPr>
        <p:txBody>
          <a:bodyPr wrap="none" rtlCol="0">
            <a:spAutoFit/>
          </a:bodyPr>
          <a:lstStyle/>
          <a:p>
            <a:r>
              <a:rPr lang="zh-TW" altLang="en-US" sz="2400" dirty="0" smtClean="0"/>
              <a:t>高中教師</a:t>
            </a:r>
            <a:endParaRPr lang="en-US" altLang="zh-TW" sz="2400" dirty="0" smtClean="0"/>
          </a:p>
          <a:p>
            <a:r>
              <a:rPr lang="zh-TW" altLang="en-US" sz="2400" dirty="0"/>
              <a:t>法蘭克</a:t>
            </a:r>
            <a:r>
              <a:rPr lang="en-US" altLang="zh-TW" sz="2400" dirty="0"/>
              <a:t>·</a:t>
            </a:r>
            <a:r>
              <a:rPr lang="zh-TW" altLang="en-US" sz="2400" dirty="0"/>
              <a:t>葉慈（</a:t>
            </a:r>
            <a:r>
              <a:rPr lang="zh-TW" altLang="en-US" sz="2400" dirty="0">
                <a:hlinkClick r:id="rId4" tooltip="哈爾·霍爾布魯克"/>
              </a:rPr>
              <a:t>哈爾</a:t>
            </a:r>
            <a:r>
              <a:rPr lang="en-US" altLang="zh-TW" sz="2400" dirty="0">
                <a:hlinkClick r:id="rId4" tooltip="哈爾·霍爾布魯克"/>
              </a:rPr>
              <a:t>·</a:t>
            </a:r>
            <a:r>
              <a:rPr lang="zh-TW" altLang="en-US" sz="2400" dirty="0">
                <a:hlinkClick r:id="rId4" tooltip="哈爾·霍爾布魯克"/>
              </a:rPr>
              <a:t>霍爾布魯克</a:t>
            </a:r>
            <a:r>
              <a:rPr lang="zh-TW" altLang="en-US" sz="2400" dirty="0"/>
              <a:t> 飾）</a:t>
            </a:r>
          </a:p>
        </p:txBody>
      </p:sp>
      <p:sp>
        <p:nvSpPr>
          <p:cNvPr id="9" name="文字方塊 8"/>
          <p:cNvSpPr txBox="1"/>
          <p:nvPr/>
        </p:nvSpPr>
        <p:spPr>
          <a:xfrm>
            <a:off x="3995936" y="4653136"/>
            <a:ext cx="5343129" cy="830997"/>
          </a:xfrm>
          <a:prstGeom prst="rect">
            <a:avLst/>
          </a:prstGeom>
          <a:noFill/>
        </p:spPr>
        <p:txBody>
          <a:bodyPr wrap="none" rtlCol="0">
            <a:spAutoFit/>
          </a:bodyPr>
          <a:lstStyle/>
          <a:p>
            <a:r>
              <a:rPr lang="zh-TW" altLang="en-US" sz="2400" dirty="0" smtClean="0"/>
              <a:t>環保人士</a:t>
            </a:r>
            <a:endParaRPr lang="en-US" altLang="zh-TW" sz="2400" dirty="0" smtClean="0"/>
          </a:p>
          <a:p>
            <a:r>
              <a:rPr lang="zh-TW" altLang="en-US" sz="2400" dirty="0"/>
              <a:t>達斯汀</a:t>
            </a:r>
            <a:r>
              <a:rPr lang="en-US" altLang="zh-TW" sz="2400" dirty="0"/>
              <a:t>·</a:t>
            </a:r>
            <a:r>
              <a:rPr lang="zh-TW" altLang="en-US" sz="2400" dirty="0"/>
              <a:t>諾貝爾（</a:t>
            </a:r>
            <a:r>
              <a:rPr lang="zh-TW" altLang="en-US" sz="2400" dirty="0">
                <a:hlinkClick r:id="rId5" tooltip="約翰·卡拉辛斯基"/>
              </a:rPr>
              <a:t>約翰</a:t>
            </a:r>
            <a:r>
              <a:rPr lang="en-US" altLang="zh-TW" sz="2400" dirty="0">
                <a:hlinkClick r:id="rId5" tooltip="約翰·卡拉辛斯基"/>
              </a:rPr>
              <a:t>·</a:t>
            </a:r>
            <a:r>
              <a:rPr lang="zh-TW" altLang="en-US" sz="2400" dirty="0">
                <a:hlinkClick r:id="rId5" tooltip="約翰·卡拉辛斯基"/>
              </a:rPr>
              <a:t>卡拉辛斯基</a:t>
            </a:r>
            <a:r>
              <a:rPr lang="zh-TW" altLang="en-US" sz="2400" dirty="0"/>
              <a:t> 飾）</a:t>
            </a:r>
          </a:p>
        </p:txBody>
      </p:sp>
    </p:spTree>
    <p:extLst>
      <p:ext uri="{BB962C8B-B14F-4D97-AF65-F5344CB8AC3E}">
        <p14:creationId xmlns:p14="http://schemas.microsoft.com/office/powerpoint/2010/main" val="1300791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412776"/>
            <a:ext cx="8712968" cy="4572000"/>
          </a:xfrm>
        </p:spPr>
        <p:txBody>
          <a:bodyPr/>
          <a:lstStyle/>
          <a:p>
            <a:pPr>
              <a:buClr>
                <a:srgbClr val="002060"/>
              </a:buClr>
              <a:buFont typeface="Arial" pitchFamily="34" charset="0"/>
              <a:buChar char="•"/>
            </a:pPr>
            <a:r>
              <a:rPr lang="zh-TW" altLang="en-US" sz="3600" b="1" i="1" u="sng" dirty="0">
                <a:solidFill>
                  <a:schemeClr val="accent6">
                    <a:lumMod val="50000"/>
                  </a:schemeClr>
                </a:solidFill>
              </a:rPr>
              <a:t>道德與利益</a:t>
            </a:r>
            <a:endParaRPr lang="en-US" altLang="zh-TW" sz="3600" b="1" i="1" u="sng" dirty="0">
              <a:solidFill>
                <a:schemeClr val="accent6">
                  <a:lumMod val="50000"/>
                </a:schemeClr>
              </a:solidFill>
            </a:endParaRPr>
          </a:p>
          <a:p>
            <a:pPr marL="0" indent="0">
              <a:buNone/>
            </a:pPr>
            <a:r>
              <a:rPr lang="zh-TW" altLang="en-US" sz="2800" dirty="0"/>
              <a:t>居</a:t>
            </a:r>
            <a:r>
              <a:rPr lang="zh-TW" altLang="en-US" sz="2800" dirty="0" smtClean="0"/>
              <a:t>民</a:t>
            </a:r>
            <a:r>
              <a:rPr lang="zh-TW" altLang="en-US" sz="2800" dirty="0"/>
              <a:t>們</a:t>
            </a:r>
            <a:r>
              <a:rPr lang="zh-TW" altLang="en-US" sz="2800" dirty="0" smtClean="0"/>
              <a:t>→</a:t>
            </a:r>
            <a:endParaRPr lang="en-US" altLang="zh-TW" sz="2800" dirty="0" smtClean="0"/>
          </a:p>
          <a:p>
            <a:pPr marL="0" indent="0">
              <a:buNone/>
            </a:pPr>
            <a:r>
              <a:rPr lang="zh-TW" altLang="en-US" sz="2800" dirty="0" smtClean="0"/>
              <a:t>是</a:t>
            </a:r>
            <a:r>
              <a:rPr lang="zh-TW" altLang="en-US" sz="2800" dirty="0"/>
              <a:t>要保護自己的家園或是選擇讓自 己獲得更好的生活。</a:t>
            </a:r>
            <a:endParaRPr lang="en-US" altLang="zh-TW" sz="2800" dirty="0"/>
          </a:p>
          <a:p>
            <a:pPr marL="0" indent="0">
              <a:buNone/>
            </a:pPr>
            <a:r>
              <a:rPr lang="zh-TW" altLang="en-US" sz="2800" dirty="0"/>
              <a:t>男主角和女同事</a:t>
            </a:r>
            <a:r>
              <a:rPr lang="zh-TW" altLang="en-US" sz="2800" dirty="0" smtClean="0"/>
              <a:t>→</a:t>
            </a:r>
            <a:endParaRPr lang="en-US" altLang="zh-TW" sz="2800" dirty="0" smtClean="0"/>
          </a:p>
          <a:p>
            <a:pPr marL="0" indent="0">
              <a:buNone/>
            </a:pPr>
            <a:r>
              <a:rPr lang="zh-TW" altLang="en-US" sz="2800" dirty="0" smtClean="0"/>
              <a:t>是</a:t>
            </a:r>
            <a:r>
              <a:rPr lang="zh-TW" altLang="en-US" sz="2800" dirty="0"/>
              <a:t>要選擇工作升遷或是</a:t>
            </a:r>
            <a:r>
              <a:rPr lang="zh-TW" altLang="en-US" sz="2800" dirty="0" smtClean="0"/>
              <a:t>告訴居民</a:t>
            </a:r>
            <a:r>
              <a:rPr lang="zh-TW" altLang="en-US" sz="2800" dirty="0"/>
              <a:t>們真相。</a:t>
            </a:r>
            <a:endParaRPr lang="en-US" altLang="zh-TW" sz="2800" dirty="0"/>
          </a:p>
          <a:p>
            <a:pPr>
              <a:buNone/>
            </a:pPr>
            <a:endParaRPr lang="zh-TW" altLang="en-US" dirty="0"/>
          </a:p>
        </p:txBody>
      </p:sp>
      <p:sp>
        <p:nvSpPr>
          <p:cNvPr id="2" name="標題 1"/>
          <p:cNvSpPr>
            <a:spLocks noGrp="1"/>
          </p:cNvSpPr>
          <p:nvPr>
            <p:ph type="title"/>
          </p:nvPr>
        </p:nvSpPr>
        <p:spPr/>
        <p:txBody>
          <a:bodyPr>
            <a:normAutofit/>
          </a:bodyPr>
          <a:lstStyle/>
          <a:p>
            <a:r>
              <a:rPr lang="zh-TW" altLang="en-US" sz="5400" b="1" dirty="0" smtClean="0">
                <a:effectLst>
                  <a:outerShdw blurRad="38100" dist="38100" dir="2700000" algn="tl">
                    <a:srgbClr val="000000">
                      <a:alpha val="43137"/>
                    </a:srgbClr>
                  </a:outerShdw>
                </a:effectLst>
              </a:rPr>
              <a:t>故事主要意義</a:t>
            </a:r>
            <a:endParaRPr lang="zh-TW" altLang="en-US" sz="5400" b="1" dirty="0">
              <a:effectLst>
                <a:outerShdw blurRad="38100" dist="38100" dir="2700000" algn="tl">
                  <a:srgbClr val="000000">
                    <a:alpha val="43137"/>
                  </a:srgbClr>
                </a:outerShdw>
              </a:effectLst>
            </a:endParaRPr>
          </a:p>
        </p:txBody>
      </p:sp>
      <p:pic>
        <p:nvPicPr>
          <p:cNvPr id="4" name="圖片 3" descr="1303120536502275.jpg"/>
          <p:cNvPicPr>
            <a:picLocks noChangeAspect="1"/>
          </p:cNvPicPr>
          <p:nvPr/>
        </p:nvPicPr>
        <p:blipFill>
          <a:blip r:embed="rId2" cstate="print"/>
          <a:stretch>
            <a:fillRect/>
          </a:stretch>
        </p:blipFill>
        <p:spPr>
          <a:xfrm>
            <a:off x="251520" y="4437112"/>
            <a:ext cx="2700368" cy="1799120"/>
          </a:xfrm>
          <a:prstGeom prst="rect">
            <a:avLst/>
          </a:prstGeom>
          <a:ln>
            <a:noFill/>
          </a:ln>
          <a:effectLst>
            <a:softEdge rad="112500"/>
          </a:effectLst>
        </p:spPr>
      </p:pic>
      <p:pic>
        <p:nvPicPr>
          <p:cNvPr id="5" name="圖片 4" descr="pl006.jpg"/>
          <p:cNvPicPr>
            <a:picLocks noChangeAspect="1"/>
          </p:cNvPicPr>
          <p:nvPr/>
        </p:nvPicPr>
        <p:blipFill>
          <a:blip r:embed="rId3" cstate="print"/>
          <a:stretch>
            <a:fillRect/>
          </a:stretch>
        </p:blipFill>
        <p:spPr>
          <a:xfrm>
            <a:off x="6012160" y="4365104"/>
            <a:ext cx="2759968" cy="1936291"/>
          </a:xfrm>
          <a:prstGeom prst="rect">
            <a:avLst/>
          </a:prstGeom>
          <a:ln>
            <a:noFill/>
          </a:ln>
          <a:effectLst>
            <a:softEdge rad="112500"/>
          </a:effectLst>
        </p:spPr>
      </p:pic>
      <p:pic>
        <p:nvPicPr>
          <p:cNvPr id="6" name="圖片 5" descr="e5a5618aa56a1c1dd628e7ad78a27bd8.jpg"/>
          <p:cNvPicPr>
            <a:picLocks noChangeAspect="1"/>
          </p:cNvPicPr>
          <p:nvPr/>
        </p:nvPicPr>
        <p:blipFill>
          <a:blip r:embed="rId4" cstate="print"/>
          <a:stretch>
            <a:fillRect/>
          </a:stretch>
        </p:blipFill>
        <p:spPr>
          <a:xfrm>
            <a:off x="3131840" y="4437112"/>
            <a:ext cx="2736304" cy="1822378"/>
          </a:xfrm>
          <a:prstGeom prst="rect">
            <a:avLst/>
          </a:prstGeom>
          <a:ln>
            <a:noFill/>
          </a:ln>
          <a:effectLst>
            <a:softEdge rad="112500"/>
          </a:effectLst>
        </p:spPr>
      </p:pic>
    </p:spTree>
    <p:extLst>
      <p:ext uri="{BB962C8B-B14F-4D97-AF65-F5344CB8AC3E}">
        <p14:creationId xmlns:p14="http://schemas.microsoft.com/office/powerpoint/2010/main" val="4135822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628800"/>
            <a:ext cx="8229600" cy="4572000"/>
          </a:xfrm>
        </p:spPr>
        <p:txBody>
          <a:bodyPr>
            <a:normAutofit/>
          </a:bodyPr>
          <a:lstStyle/>
          <a:p>
            <a:pPr marL="0" indent="0">
              <a:buNone/>
            </a:pPr>
            <a:r>
              <a:rPr lang="zh-TW" altLang="en-US" sz="2800" dirty="0" smtClean="0"/>
              <a:t>當男主角知道環保人士的謊言，信心滿滿的去找他，殊不知環保人士是自己公司所派來，男主角內心的道德及職業精神在拉扯</a:t>
            </a:r>
            <a:r>
              <a:rPr lang="en-US" altLang="zh-TW" sz="2800" dirty="0" smtClean="0"/>
              <a:t>……</a:t>
            </a:r>
          </a:p>
        </p:txBody>
      </p:sp>
      <p:sp>
        <p:nvSpPr>
          <p:cNvPr id="2" name="標題 1"/>
          <p:cNvSpPr>
            <a:spLocks noGrp="1"/>
          </p:cNvSpPr>
          <p:nvPr>
            <p:ph type="title"/>
          </p:nvPr>
        </p:nvSpPr>
        <p:spPr/>
        <p:txBody>
          <a:bodyPr>
            <a:normAutofit/>
          </a:bodyPr>
          <a:lstStyle/>
          <a:p>
            <a:r>
              <a:rPr lang="zh-TW" altLang="en-US" sz="5400" b="1" dirty="0" smtClean="0">
                <a:effectLst>
                  <a:outerShdw blurRad="38100" dist="38100" dir="2700000" algn="tl">
                    <a:srgbClr val="000000">
                      <a:alpha val="43137"/>
                    </a:srgbClr>
                  </a:outerShdw>
                </a:effectLst>
              </a:rPr>
              <a:t>印象最深刻的一幕</a:t>
            </a:r>
            <a:endParaRPr lang="zh-TW" altLang="en-US" sz="5400" b="1" dirty="0">
              <a:effectLst>
                <a:outerShdw blurRad="38100" dist="38100" dir="2700000" algn="tl">
                  <a:srgbClr val="000000">
                    <a:alpha val="43137"/>
                  </a:srgbClr>
                </a:outerShdw>
              </a:effectLst>
            </a:endParaRPr>
          </a:p>
        </p:txBody>
      </p:sp>
      <p:pic>
        <p:nvPicPr>
          <p:cNvPr id="4" name="圖片 3" descr="cm20130322_157439_599336_8723ebfb19bba1a3b5de39a8238aed02117.jpg"/>
          <p:cNvPicPr>
            <a:picLocks noChangeAspect="1"/>
          </p:cNvPicPr>
          <p:nvPr/>
        </p:nvPicPr>
        <p:blipFill>
          <a:blip r:embed="rId2" cstate="print"/>
          <a:stretch>
            <a:fillRect/>
          </a:stretch>
        </p:blipFill>
        <p:spPr>
          <a:xfrm>
            <a:off x="1619672" y="3356992"/>
            <a:ext cx="5715000" cy="3162300"/>
          </a:xfrm>
          <a:prstGeom prst="rect">
            <a:avLst/>
          </a:prstGeom>
          <a:ln>
            <a:noFill/>
          </a:ln>
          <a:effectLst>
            <a:softEdge rad="112500"/>
          </a:effectLst>
        </p:spPr>
      </p:pic>
    </p:spTree>
    <p:extLst>
      <p:ext uri="{BB962C8B-B14F-4D97-AF65-F5344CB8AC3E}">
        <p14:creationId xmlns:p14="http://schemas.microsoft.com/office/powerpoint/2010/main" val="2143793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宣紙">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宣紙">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290</TotalTime>
  <Words>405</Words>
  <Application>Microsoft Office PowerPoint</Application>
  <PresentationFormat>如螢幕大小 (4:3)</PresentationFormat>
  <Paragraphs>58</Paragraphs>
  <Slides>10</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10</vt:i4>
      </vt:variant>
    </vt:vector>
  </HeadingPairs>
  <TitlesOfParts>
    <vt:vector size="15" baseType="lpstr">
      <vt:lpstr>標楷體</vt:lpstr>
      <vt:lpstr>Arial</vt:lpstr>
      <vt:lpstr>Constantia</vt:lpstr>
      <vt:lpstr>Wingdings 2</vt:lpstr>
      <vt:lpstr>宣紙</vt:lpstr>
      <vt:lpstr> 心靈勇氣組</vt:lpstr>
      <vt:lpstr>故事大綱</vt:lpstr>
      <vt:lpstr>故事大綱</vt:lpstr>
      <vt:lpstr>故事大綱</vt:lpstr>
      <vt:lpstr>故事大綱</vt:lpstr>
      <vt:lpstr>故事人物</vt:lpstr>
      <vt:lpstr>故事人物</vt:lpstr>
      <vt:lpstr>故事主要意義</vt:lpstr>
      <vt:lpstr>印象最深刻的一幕</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心靈勇氣</dc:title>
  <dc:creator>mshome</dc:creator>
  <cp:lastModifiedBy>HyoMin</cp:lastModifiedBy>
  <cp:revision>29</cp:revision>
  <dcterms:created xsi:type="dcterms:W3CDTF">2016-04-12T19:04:52Z</dcterms:created>
  <dcterms:modified xsi:type="dcterms:W3CDTF">2016-05-02T15:17:42Z</dcterms:modified>
</cp:coreProperties>
</file>