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8" autoAdjust="0"/>
    <p:restoredTop sz="91057" autoAdjust="0"/>
  </p:normalViewPr>
  <p:slideViewPr>
    <p:cSldViewPr snapToGrid="0">
      <p:cViewPr varScale="1">
        <p:scale>
          <a:sx n="60" d="100"/>
          <a:sy n="60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70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00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65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20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611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943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721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5848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37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60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66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5DB9E-B137-4CD0-A42C-B01CB058BE11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21FDF-1E5A-4A41-B4C4-1914539BF2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30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5023" y="2877267"/>
            <a:ext cx="6110799" cy="1199900"/>
          </a:xfrm>
        </p:spPr>
        <p:txBody>
          <a:bodyPr>
            <a:normAutofit fontScale="90000"/>
          </a:bodyPr>
          <a:lstStyle/>
          <a:p>
            <a:r>
              <a:rPr lang="en-US" altLang="zh-TW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Light" panose="020B0300000000000000" pitchFamily="34" charset="-128"/>
                <a:ea typeface="Yu Gothic Light" panose="020B0300000000000000" pitchFamily="34" charset="-128"/>
              </a:rPr>
              <a:t>LemonGirl</a:t>
            </a:r>
            <a:r>
              <a:rPr lang="en-US" altLang="zh-TW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Light" panose="020B0300000000000000" pitchFamily="34" charset="-128"/>
                <a:ea typeface="Yu Gothic Light" panose="020B0300000000000000" pitchFamily="34" charset="-128"/>
              </a:rPr>
              <a:t> </a:t>
            </a:r>
            <a:r>
              <a:rPr lang="en-US" altLang="zh-TW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Light" panose="020B0300000000000000" pitchFamily="34" charset="-128"/>
                <a:ea typeface="Yu Gothic Light" panose="020B0300000000000000" pitchFamily="34" charset="-128"/>
              </a:rPr>
              <a:t>in </a:t>
            </a:r>
            <a:r>
              <a:rPr lang="en-US" altLang="zh-TW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Light" panose="020B0300000000000000" pitchFamily="34" charset="-128"/>
                <a:ea typeface="Yu Gothic Light" panose="020B0300000000000000" pitchFamily="34" charset="-128"/>
              </a:rPr>
              <a:t>Bagel </a:t>
            </a:r>
            <a:endParaRPr lang="zh-TW" altLang="en-US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1264347">
            <a:off x="1315039" y="2854408"/>
            <a:ext cx="1611086" cy="45719"/>
          </a:xfrm>
        </p:spPr>
        <p:txBody>
          <a:bodyPr>
            <a:normAutofit fontScale="25000" lnSpcReduction="20000"/>
          </a:bodyPr>
          <a:lstStyle/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376" y="2775990"/>
            <a:ext cx="4855182" cy="36367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5390">
            <a:off x="82465" y="112945"/>
            <a:ext cx="2468363" cy="2468363"/>
          </a:xfrm>
          <a:prstGeom prst="rect">
            <a:avLst/>
          </a:prstGeom>
        </p:spPr>
      </p:pic>
      <p:sp>
        <p:nvSpPr>
          <p:cNvPr id="4" name="流程圖: 抽選 3"/>
          <p:cNvSpPr/>
          <p:nvPr/>
        </p:nvSpPr>
        <p:spPr>
          <a:xfrm rot="681632">
            <a:off x="7731002" y="205512"/>
            <a:ext cx="4668253" cy="1524000"/>
          </a:xfrm>
          <a:prstGeom prst="flowChartExtra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lemongirl</a:t>
            </a:r>
            <a:endParaRPr lang="zh-TW" altLang="en-US" sz="5400" dirty="0">
              <a:solidFill>
                <a:schemeClr val="accent4">
                  <a:lumMod val="60000"/>
                  <a:lumOff val="40000"/>
                </a:schemeClr>
              </a:solidFill>
              <a:latin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49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3224272" y="12392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TW" sz="6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" panose="020B0400000000000000" pitchFamily="34" charset="-128"/>
                <a:ea typeface="Yu Gothic" panose="020B0400000000000000" pitchFamily="34" charset="-128"/>
              </a:rPr>
              <a:t>The flavor</a:t>
            </a:r>
            <a:endParaRPr lang="zh-TW" altLang="en-US" sz="60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73" y="6130925"/>
            <a:ext cx="86992" cy="4603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2635">
            <a:off x="3933988" y="352965"/>
            <a:ext cx="1777001" cy="940426"/>
          </a:xfrm>
          <a:prstGeom prst="rect">
            <a:avLst/>
          </a:prstGeom>
        </p:spPr>
      </p:pic>
      <p:sp>
        <p:nvSpPr>
          <p:cNvPr id="6" name="流程圖: 抽選 5"/>
          <p:cNvSpPr/>
          <p:nvPr/>
        </p:nvSpPr>
        <p:spPr>
          <a:xfrm rot="681632">
            <a:off x="7266855" y="159344"/>
            <a:ext cx="5097398" cy="1922079"/>
          </a:xfrm>
          <a:prstGeom prst="flowChartExtra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Lemon girl</a:t>
            </a:r>
            <a:endParaRPr lang="zh-TW" altLang="en-US" sz="5400" dirty="0">
              <a:solidFill>
                <a:schemeClr val="accent4">
                  <a:lumMod val="60000"/>
                  <a:lumOff val="40000"/>
                </a:schemeClr>
              </a:solidFill>
              <a:latin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449179" y="1897294"/>
            <a:ext cx="11069053" cy="48286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02614" y="2564642"/>
            <a:ext cx="11042901" cy="3689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85900" lvl="2" indent="-571500" algn="ctr">
              <a:buFont typeface="Wingdings" panose="05000000000000000000" pitchFamily="2" charset="2"/>
              <a:buChar char="ü"/>
            </a:pPr>
            <a:r>
              <a:rPr lang="en-US" altLang="zh-TW" sz="4000" dirty="0" smtClean="0">
                <a:solidFill>
                  <a:schemeClr val="accent2"/>
                </a:solidFill>
              </a:rPr>
              <a:t>Handmade jam : straw berry, blue berry, kiwi fruit, orange, grape and lemon and so on.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en-US" altLang="zh-TW" sz="4000" dirty="0" smtClean="0">
                <a:solidFill>
                  <a:schemeClr val="accent2"/>
                </a:solidFill>
              </a:rPr>
              <a:t>For vegetarian : we provide various kind of vegetables in bagel.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en-US" altLang="zh-TW" sz="4000" dirty="0" smtClean="0">
                <a:solidFill>
                  <a:schemeClr val="accent2"/>
                </a:solidFill>
              </a:rPr>
              <a:t>For hungry people : we turn bagels into the hamburger.</a:t>
            </a:r>
            <a:endParaRPr lang="zh-TW" altLang="en-US" sz="4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4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6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shop</a:t>
            </a:r>
            <a:endParaRPr lang="zh-TW" altLang="en-US" sz="60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TW" sz="4000" dirty="0" smtClean="0">
                <a:solidFill>
                  <a:schemeClr val="accent5">
                    <a:lumMod val="75000"/>
                  </a:schemeClr>
                </a:solidFill>
              </a:rPr>
              <a:t>Located in Nan Tai ST.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4000" dirty="0" smtClean="0">
                <a:solidFill>
                  <a:schemeClr val="accent5">
                    <a:lumMod val="75000"/>
                  </a:schemeClr>
                </a:solidFill>
              </a:rPr>
              <a:t>Take your student card, I’ll give a 10% discount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TW" sz="4000" dirty="0" smtClean="0">
                <a:solidFill>
                  <a:schemeClr val="accent5">
                    <a:lumMod val="75000"/>
                  </a:schemeClr>
                </a:solidFill>
              </a:rPr>
              <a:t>The time : Mon. ~ Fri. 6:30 ~19:00</a:t>
            </a:r>
          </a:p>
          <a:p>
            <a:pPr marL="0" indent="0">
              <a:buNone/>
            </a:pPr>
            <a:r>
              <a:rPr lang="en-US" altLang="zh-TW" sz="4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zh-TW" sz="4000" dirty="0" smtClean="0">
                <a:solidFill>
                  <a:schemeClr val="accent5">
                    <a:lumMod val="75000"/>
                  </a:schemeClr>
                </a:solidFill>
              </a:rPr>
              <a:t>                      weekend 8:00 ~ 13:00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888"/>
          <a:stretch/>
        </p:blipFill>
        <p:spPr>
          <a:xfrm rot="20988574">
            <a:off x="5950556" y="4108519"/>
            <a:ext cx="5906706" cy="2527965"/>
          </a:xfrm>
          <a:prstGeom prst="rect">
            <a:avLst/>
          </a:prstGeom>
        </p:spPr>
      </p:pic>
      <p:sp>
        <p:nvSpPr>
          <p:cNvPr id="7" name="流程圖: 抽選 6"/>
          <p:cNvSpPr/>
          <p:nvPr/>
        </p:nvSpPr>
        <p:spPr>
          <a:xfrm rot="681632">
            <a:off x="7266855" y="159344"/>
            <a:ext cx="5097398" cy="1922079"/>
          </a:xfrm>
          <a:prstGeom prst="flowChartExtra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Lemon girl</a:t>
            </a:r>
            <a:endParaRPr lang="zh-TW" altLang="en-US" sz="5400" dirty="0">
              <a:solidFill>
                <a:schemeClr val="accent4">
                  <a:lumMod val="60000"/>
                  <a:lumOff val="40000"/>
                </a:schemeClr>
              </a:solidFill>
              <a:latin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69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</TotalTime>
  <Words>89</Words>
  <Application>Microsoft Office PowerPoint</Application>
  <PresentationFormat>寬螢幕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Yu Gothic</vt:lpstr>
      <vt:lpstr>Yu Gothic Light</vt:lpstr>
      <vt:lpstr>新細明體</vt:lpstr>
      <vt:lpstr>Arial</vt:lpstr>
      <vt:lpstr>Calibri</vt:lpstr>
      <vt:lpstr>Calibri Light</vt:lpstr>
      <vt:lpstr>Segoe UI Black</vt:lpstr>
      <vt:lpstr>Wingdings</vt:lpstr>
      <vt:lpstr>Office 佈景主題</vt:lpstr>
      <vt:lpstr>LemonGirl in Bagel </vt:lpstr>
      <vt:lpstr>The flavor</vt:lpstr>
      <vt:lpstr>The shop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Lemon in bagel</dc:title>
  <dc:creator>于馨雅</dc:creator>
  <cp:lastModifiedBy>于馨雅</cp:lastModifiedBy>
  <cp:revision>13</cp:revision>
  <dcterms:created xsi:type="dcterms:W3CDTF">2015-10-31T11:28:03Z</dcterms:created>
  <dcterms:modified xsi:type="dcterms:W3CDTF">2015-11-01T14:13:44Z</dcterms:modified>
</cp:coreProperties>
</file>