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7" r:id="rId4"/>
    <p:sldId id="278" r:id="rId5"/>
    <p:sldId id="266" r:id="rId6"/>
    <p:sldId id="272" r:id="rId7"/>
    <p:sldId id="269" r:id="rId8"/>
    <p:sldId id="270" r:id="rId9"/>
    <p:sldId id="274" r:id="rId10"/>
    <p:sldId id="275" r:id="rId11"/>
    <p:sldId id="268" r:id="rId12"/>
    <p:sldId id="267" r:id="rId13"/>
    <p:sldId id="276" r:id="rId14"/>
    <p:sldId id="257" r:id="rId15"/>
    <p:sldId id="259" r:id="rId16"/>
    <p:sldId id="262" r:id="rId17"/>
    <p:sldId id="263" r:id="rId18"/>
    <p:sldId id="261" r:id="rId19"/>
    <p:sldId id="264" r:id="rId20"/>
    <p:sldId id="273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FFA5A-D797-4451-9FD8-AD2794D516C1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4F95A-FA1D-4458-808B-64B064AD2A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F95A-FA1D-4458-808B-64B064AD2AC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224136"/>
          </a:xfrm>
        </p:spPr>
        <p:txBody>
          <a:bodyPr/>
          <a:lstStyle/>
          <a:p>
            <a:r>
              <a:rPr lang="zh-TW" altLang="zh-TW" dirty="0" smtClean="0"/>
              <a:t>“跳號”</a:t>
            </a:r>
            <a:r>
              <a:rPr lang="zh-TW" altLang="en-US" dirty="0" smtClean="0"/>
              <a:t>人生</a:t>
            </a:r>
            <a:endParaRPr lang="zh-TW" altLang="en-US" dirty="0"/>
          </a:p>
        </p:txBody>
      </p:sp>
      <p:pic>
        <p:nvPicPr>
          <p:cNvPr id="4" name="yui_3_5_1_7_1348574647088_357" descr="http://farm5.staticflickr.com/4006/4687538779_5c081ed6aa_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17032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yui_3_5_1_7_1348574711376_357" descr="http://pic.pimg.tw/doris0426/1315122644-27296375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302141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yui_3_5_1_7_1348574751733_372" descr="http://farm5.staticflickr.com/4008/4688490162_1c4e5f3222_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0912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找劍獅</a:t>
            </a:r>
            <a:endParaRPr lang="zh-TW" altLang="en-US" dirty="0"/>
          </a:p>
        </p:txBody>
      </p:sp>
      <p:pic>
        <p:nvPicPr>
          <p:cNvPr id="5" name="yui_3_5_1_7_1348579239437_357" descr="http://www.drytech.com.tw/sites/default/files/walk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622818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yui_3_5_1_7_1348579380804_357" descr="http://morrisyu.com/farm5.static.flickr.com/4077/4779533775_4d9098f5ce_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484784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找劍獅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>
              <a:buNone/>
            </a:pPr>
            <a:r>
              <a:rPr lang="zh-TW" altLang="zh-TW" dirty="0" smtClean="0"/>
              <a:t>說到要找劍獅 可不是那麼簡單的</a:t>
            </a: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 小鎮裡巷弄複雜 </a:t>
            </a: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照著門牌按圖索驥</a:t>
            </a:r>
          </a:p>
          <a:p>
            <a:pPr>
              <a:buNone/>
            </a:pPr>
            <a:r>
              <a:rPr lang="zh-TW" altLang="zh-TW" dirty="0" smtClean="0"/>
              <a:t>常發生</a:t>
            </a:r>
            <a:r>
              <a:rPr lang="zh-TW" altLang="zh-TW" dirty="0" smtClean="0">
                <a:solidFill>
                  <a:srgbClr val="FF0000"/>
                </a:solidFill>
              </a:rPr>
              <a:t>跳號</a:t>
            </a:r>
            <a:r>
              <a:rPr lang="zh-TW" altLang="en-US" dirty="0" smtClean="0"/>
              <a:t>，或</a:t>
            </a: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突然變成別條路或巷的困擾</a:t>
            </a:r>
          </a:p>
          <a:p>
            <a:pPr>
              <a:buNone/>
            </a:pPr>
            <a:r>
              <a:rPr lang="zh-TW" altLang="zh-TW" dirty="0" smtClean="0"/>
              <a:t>但穿梭在小巷中尋訪劍獅</a:t>
            </a: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 比想像中的有樂趣</a:t>
            </a:r>
            <a:r>
              <a:rPr lang="en-US" altLang="zh-TW" dirty="0" smtClean="0"/>
              <a:t>  </a:t>
            </a:r>
          </a:p>
          <a:p>
            <a:pPr>
              <a:buNone/>
            </a:pPr>
            <a:r>
              <a:rPr lang="zh-TW" altLang="zh-TW" dirty="0" smtClean="0"/>
              <a:t>很有尋寶的味道</a:t>
            </a:r>
            <a:endParaRPr lang="zh-TW" altLang="en-US" dirty="0"/>
          </a:p>
        </p:txBody>
      </p:sp>
      <p:pic>
        <p:nvPicPr>
          <p:cNvPr id="4" name="yui_3_5_1_7_1348575215435_388" descr="http://photos.pchome.com.tw/s03/j/a/jang5488/book2/p1223455686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2952328" cy="4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安平劍獅</a:t>
            </a:r>
            <a:endParaRPr lang="zh-TW" altLang="en-US" dirty="0"/>
          </a:p>
        </p:txBody>
      </p:sp>
      <p:pic>
        <p:nvPicPr>
          <p:cNvPr id="5" name="yui_3_5_1_7_1348575367458_388" descr="http://www.epochtimes.com/i6/6112401451214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520" y="2644140"/>
            <a:ext cx="2092960" cy="156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yui_3_5_1_7_1348575449015_388" descr="http://bravotaiwan.com.tw/public/data/00068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36912"/>
            <a:ext cx="2088232" cy="15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yui_3_5_1_7_1348575531766_388" descr="http://pic.pimg.tw/foolfish1997/4a9624ad6bb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149080"/>
            <a:ext cx="2709163" cy="246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yui_3_5_1_7_1348575575196_357" descr="http://pic.pimg.tw/papilio0204/1326717935-423066305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636912"/>
            <a:ext cx="2295495" cy="149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yui_3_5_1_7_1348575643867_1285" descr="http://farm4.static.flickr.com/3514/3930787396_49fd063818_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916832"/>
            <a:ext cx="1107440" cy="8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12568" cy="850106"/>
          </a:xfrm>
        </p:spPr>
        <p:txBody>
          <a:bodyPr/>
          <a:lstStyle/>
          <a:p>
            <a:r>
              <a:rPr lang="zh-TW" altLang="en-US" smtClean="0"/>
              <a:t>“</a:t>
            </a:r>
            <a:r>
              <a:rPr lang="zh-TW" altLang="zh-TW" smtClean="0"/>
              <a:t>跳</a:t>
            </a:r>
            <a:r>
              <a:rPr lang="zh-TW" altLang="en-US" smtClean="0"/>
              <a:t>“</a:t>
            </a:r>
            <a:r>
              <a:rPr lang="zh-TW" altLang="zh-TW" smtClean="0"/>
              <a:t>到</a:t>
            </a:r>
            <a:r>
              <a:rPr lang="zh-TW" altLang="zh-TW" dirty="0" smtClean="0"/>
              <a:t>不知哪裡去</a:t>
            </a:r>
            <a:endParaRPr lang="zh-TW" altLang="en-US" dirty="0"/>
          </a:p>
        </p:txBody>
      </p:sp>
      <p:pic>
        <p:nvPicPr>
          <p:cNvPr id="11" name="yui_3_5_1_7_1348579517648_357" descr="http://pic.pimg.tw/loveinmind/641a1dd3dc66bf54a332f752ff4b0beb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430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台南的門牌號碼完全沒有邏輯可言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>
              <a:buNone/>
            </a:pPr>
            <a:r>
              <a:rPr lang="zh-TW" altLang="en-US" dirty="0" smtClean="0"/>
              <a:t>     </a:t>
            </a:r>
            <a:r>
              <a:rPr lang="zh-TW" altLang="zh-TW" sz="3600" dirty="0" smtClean="0"/>
              <a:t>明明同路名</a:t>
            </a:r>
            <a:endParaRPr lang="en-US" altLang="zh-TW" sz="3600" dirty="0" smtClean="0"/>
          </a:p>
          <a:p>
            <a:pPr latinLnBrk="1">
              <a:buNone/>
            </a:pPr>
            <a:r>
              <a:rPr lang="zh-TW" altLang="zh-TW" sz="3600" dirty="0" smtClean="0"/>
              <a:t>　過</a:t>
            </a:r>
            <a:r>
              <a:rPr lang="zh-TW" altLang="en-US" sz="3600" dirty="0" smtClean="0"/>
              <a:t>了</a:t>
            </a:r>
            <a:r>
              <a:rPr lang="zh-TW" altLang="zh-TW" sz="3600" dirty="0" smtClean="0"/>
              <a:t>一個馬路</a:t>
            </a:r>
            <a:endParaRPr lang="en-US" altLang="zh-TW" sz="3600" dirty="0" smtClean="0"/>
          </a:p>
          <a:p>
            <a:pPr latinLnBrk="1">
              <a:buNone/>
            </a:pPr>
            <a:r>
              <a:rPr lang="zh-TW" altLang="en-US" sz="3600" dirty="0" smtClean="0"/>
              <a:t>     就</a:t>
            </a:r>
            <a:r>
              <a:rPr lang="zh-TW" altLang="zh-TW" sz="3600" dirty="0" smtClean="0"/>
              <a:t>換到對面去了</a:t>
            </a:r>
          </a:p>
          <a:p>
            <a:pPr>
              <a:buNone/>
            </a:pPr>
            <a:r>
              <a:rPr lang="zh-TW" altLang="en-US" sz="3600" dirty="0" smtClean="0"/>
              <a:t>     </a:t>
            </a:r>
            <a:r>
              <a:rPr lang="zh-TW" altLang="zh-TW" sz="3600" dirty="0" smtClean="0"/>
              <a:t>安平鴨翅超難找</a:t>
            </a:r>
            <a:endParaRPr lang="en-US" altLang="zh-TW" sz="3600" dirty="0" smtClean="0"/>
          </a:p>
          <a:p>
            <a:pPr>
              <a:buNone/>
            </a:pPr>
            <a:r>
              <a:rPr lang="zh-TW" altLang="zh-TW" sz="3600" dirty="0" smtClean="0"/>
              <a:t>　　　</a:t>
            </a:r>
            <a:r>
              <a:rPr lang="zh-TW" altLang="en-US" sz="3600" dirty="0" smtClean="0"/>
              <a:t>「</a:t>
            </a:r>
            <a:r>
              <a:rPr lang="zh-TW" altLang="zh-TW" sz="3600" dirty="0" smtClean="0"/>
              <a:t>巷</a:t>
            </a:r>
            <a:r>
              <a:rPr lang="zh-TW" altLang="en-US" sz="3600" dirty="0" smtClean="0"/>
              <a:t>」</a:t>
            </a:r>
            <a:r>
              <a:rPr lang="zh-TW" altLang="zh-TW" sz="3600" dirty="0" smtClean="0"/>
              <a:t>都</a:t>
            </a:r>
            <a:r>
              <a:rPr lang="zh-TW" altLang="zh-TW" sz="3600" dirty="0" smtClean="0">
                <a:solidFill>
                  <a:srgbClr val="FF0000"/>
                </a:solidFill>
              </a:rPr>
              <a:t>隱藏在意想不到的地方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安平鴨翅</a:t>
            </a:r>
            <a:endParaRPr lang="zh-TW" altLang="en-US" dirty="0"/>
          </a:p>
        </p:txBody>
      </p:sp>
      <p:pic>
        <p:nvPicPr>
          <p:cNvPr id="3074" name="Picture 2" descr="http://www.savesafe.com.tw/ProdImg/1082/419/00/1082419_00_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1619250" cy="1619251"/>
          </a:xfrm>
          <a:prstGeom prst="rect">
            <a:avLst/>
          </a:prstGeom>
          <a:noFill/>
        </p:spPr>
      </p:pic>
      <p:pic>
        <p:nvPicPr>
          <p:cNvPr id="3076" name="Picture 4" descr="http://www.savesafe.com.tw/ProdImg/1082/427/00/1082427_00_l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1619250" cy="1619251"/>
          </a:xfrm>
          <a:prstGeom prst="rect">
            <a:avLst/>
          </a:prstGeom>
          <a:noFill/>
        </p:spPr>
      </p:pic>
      <p:pic>
        <p:nvPicPr>
          <p:cNvPr id="3078" name="Picture 6" descr="http://emmm.tw/sys/ieb/pic/m42571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564904"/>
            <a:ext cx="2066925" cy="1905000"/>
          </a:xfrm>
          <a:prstGeom prst="rect">
            <a:avLst/>
          </a:prstGeom>
          <a:noFill/>
        </p:spPr>
      </p:pic>
      <p:pic>
        <p:nvPicPr>
          <p:cNvPr id="7" name="yui_3_5_1_7_1348573507147_388" descr="http://www.savesafe.com.tw/ProdImg/1082/421/00/1082421_00_lis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077072"/>
            <a:ext cx="1615440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yui_3_5_1_7_1348573538254_372" descr="http://www.savesafe.com.tw/ProdImg/1082/425/00/1082425_00_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861048"/>
            <a:ext cx="2448272" cy="242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savesafe.com.tw/ProdImg/1082/422/00/1082422_00_li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700808"/>
            <a:ext cx="1619250" cy="1619251"/>
          </a:xfrm>
          <a:prstGeom prst="rect">
            <a:avLst/>
          </a:prstGeom>
          <a:noFill/>
        </p:spPr>
      </p:pic>
      <p:pic>
        <p:nvPicPr>
          <p:cNvPr id="3082" name="Picture 10" descr="http://tw.tranews.com/Show/images/News/3235782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347102"/>
            <a:ext cx="3347864" cy="2510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</a:t>
            </a:r>
            <a:r>
              <a:rPr lang="zh-TW" altLang="zh-TW" dirty="0" smtClean="0"/>
              <a:t>決定買富盛號碗粿外帶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zh-TW" dirty="0" smtClean="0"/>
              <a:t>沒想到到了西門路卻怎麼找都找不到</a:t>
            </a:r>
            <a:r>
              <a:rPr lang="en-US" altLang="zh-TW" dirty="0" smtClean="0"/>
              <a:t>333</a:t>
            </a:r>
            <a:r>
              <a:rPr lang="zh-TW" altLang="zh-TW" dirty="0" smtClean="0"/>
              <a:t>巷</a:t>
            </a:r>
            <a:r>
              <a:rPr lang="zh-TW" altLang="en-US" dirty="0" smtClean="0"/>
              <a:t>，</a:t>
            </a:r>
            <a:endParaRPr lang="zh-TW" altLang="zh-TW" dirty="0" smtClean="0"/>
          </a:p>
          <a:p>
            <a:pPr>
              <a:buNone/>
            </a:pPr>
            <a:r>
              <a:rPr lang="zh-TW" altLang="zh-TW" dirty="0" smtClean="0">
                <a:solidFill>
                  <a:srgbClr val="FF0000"/>
                </a:solidFill>
              </a:rPr>
              <a:t>鬼打牆的繞來繞去又跳號的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我都想沒找到就當沒緣份</a:t>
            </a:r>
            <a:r>
              <a:rPr lang="zh-TW" altLang="en-US" dirty="0" smtClean="0"/>
              <a:t>，</a:t>
            </a:r>
            <a:r>
              <a:rPr lang="zh-TW" altLang="zh-TW" dirty="0" smtClean="0"/>
              <a:t>老公卻被激怒了 一定要找到</a:t>
            </a:r>
            <a:r>
              <a:rPr lang="zh-TW" altLang="en-US" dirty="0" smtClean="0"/>
              <a:t>，原來</a:t>
            </a:r>
            <a:r>
              <a:rPr lang="zh-TW" altLang="zh-TW" dirty="0" smtClean="0"/>
              <a:t>要從一條暗</a:t>
            </a:r>
            <a:r>
              <a:rPr lang="zh-TW" altLang="en-US" dirty="0" smtClean="0"/>
              <a:t>巷</a:t>
            </a:r>
            <a:r>
              <a:rPr lang="zh-TW" altLang="zh-TW" dirty="0" smtClean="0"/>
              <a:t>穿過</a:t>
            </a:r>
            <a:r>
              <a:rPr lang="zh-TW" altLang="en-US" dirty="0" smtClean="0"/>
              <a:t>，只是</a:t>
            </a:r>
            <a:r>
              <a:rPr lang="zh-TW" altLang="zh-TW" dirty="0" smtClean="0"/>
              <a:t>沒想到是店家工作的地方</a:t>
            </a:r>
            <a:r>
              <a:rPr lang="zh-TW" altLang="en-US" dirty="0" smtClean="0"/>
              <a:t>，</a:t>
            </a:r>
            <a:r>
              <a:rPr lang="zh-TW" altLang="zh-TW" dirty="0" smtClean="0"/>
              <a:t>還有阿桑在洗碗炊粿</a:t>
            </a:r>
            <a:r>
              <a:rPr lang="en-US" altLang="zh-TW" dirty="0" smtClean="0"/>
              <a:t>….</a:t>
            </a:r>
            <a:r>
              <a:rPr lang="zh-TW" altLang="zh-TW" dirty="0" smtClean="0"/>
              <a:t>正</a:t>
            </a:r>
            <a:r>
              <a:rPr lang="zh-TW" altLang="en-US" dirty="0" smtClean="0"/>
              <a:t>門</a:t>
            </a:r>
            <a:r>
              <a:rPr lang="zh-TW" altLang="zh-TW" dirty="0" smtClean="0"/>
              <a:t>在另一邊</a:t>
            </a:r>
            <a:r>
              <a:rPr lang="zh-TW" altLang="en-US" dirty="0" smtClean="0"/>
              <a:t>，</a:t>
            </a:r>
            <a:r>
              <a:rPr lang="zh-TW" altLang="zh-TW" dirty="0" smtClean="0"/>
              <a:t>要從不同的路名切過來</a:t>
            </a:r>
            <a:r>
              <a:rPr lang="zh-TW" altLang="en-US" dirty="0" smtClean="0"/>
              <a:t>，ㄟ</a:t>
            </a:r>
            <a:r>
              <a:rPr lang="en-US" altLang="zh-TW" dirty="0" smtClean="0"/>
              <a:t>…….</a:t>
            </a:r>
            <a:r>
              <a:rPr lang="zh-TW" altLang="zh-TW" dirty="0" smtClean="0"/>
              <a:t>誰知道</a:t>
            </a:r>
            <a:r>
              <a:rPr lang="zh-TW" altLang="en-US" dirty="0" smtClean="0"/>
              <a:t>   </a:t>
            </a:r>
            <a:r>
              <a:rPr lang="en-US" altLang="zh-TW" dirty="0" smtClean="0"/>
              <a:t>~~</a:t>
            </a:r>
            <a:r>
              <a:rPr lang="zh-TW" altLang="en-US" dirty="0" smtClean="0"/>
              <a:t>“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5_1_7_1348572963127_388" descr="http://pic.pimg.tw/fancyjc/4ab786efe207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437112"/>
            <a:ext cx="38519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farm5.static.flickr.com/4098/4782857728_6ae9646c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2421" y="1412776"/>
            <a:ext cx="3761579" cy="2873847"/>
          </a:xfrm>
          <a:prstGeom prst="rect">
            <a:avLst/>
          </a:prstGeom>
          <a:noFill/>
        </p:spPr>
      </p:pic>
      <p:pic>
        <p:nvPicPr>
          <p:cNvPr id="7" name="yui_3_5_1_7_1348573091438_357" descr="http://pic.pimg.tw/yuminghui/1336896006-25886259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5796136" cy="61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764704"/>
            <a:ext cx="3816424" cy="1296144"/>
          </a:xfrm>
        </p:spPr>
        <p:txBody>
          <a:bodyPr/>
          <a:lstStyle/>
          <a:p>
            <a:r>
              <a:rPr lang="zh-TW" altLang="en-US" dirty="0" smtClean="0"/>
              <a:t>富盛號  碗粿</a:t>
            </a:r>
            <a:endParaRPr lang="zh-TW" altLang="en-US" dirty="0"/>
          </a:p>
        </p:txBody>
      </p:sp>
      <p:pic>
        <p:nvPicPr>
          <p:cNvPr id="6" name="yui_3_5_1_7_1348573226206_388" descr="http://pic.pimg.tw/elfinsostar/1320753386-1645518105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690" y="2708920"/>
            <a:ext cx="5274310" cy="39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farm7.static.flickr.com/6028/5917676101_8129e03cd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293463"/>
            <a:ext cx="4178424" cy="556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/>
          <a:lstStyle/>
          <a:p>
            <a:r>
              <a:rPr lang="zh-TW" altLang="en-US" dirty="0" smtClean="0"/>
              <a:t>ㄜ</a:t>
            </a:r>
            <a:r>
              <a:rPr lang="en-US" altLang="zh-TW" dirty="0" smtClean="0"/>
              <a:t>….</a:t>
            </a:r>
            <a:r>
              <a:rPr lang="zh-TW" altLang="en-US" dirty="0" smtClean="0"/>
              <a:t>又跳號了</a:t>
            </a:r>
            <a:endParaRPr lang="zh-TW" altLang="en-US" dirty="0"/>
          </a:p>
        </p:txBody>
      </p:sp>
      <p:pic>
        <p:nvPicPr>
          <p:cNvPr id="8" name="yui_3_5_1_7_1348577565371_388" descr="http://lh6.ggpht.com/_ff-2Y6JaKXQ/SsEDbFx8OYI/AAAAAAAAOfA/7DpyEGZifEg/s640/2009_08_Turkey_Goreme_1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549033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C:\Users\P42FI303\Desktop\101國文\跳號人生照片  BPuPYTC7zT_vjUI8zGbZ9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台南的門牌號碼很會＂跳號＂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>
              <a:buNone/>
            </a:pPr>
            <a:r>
              <a:rPr lang="zh-TW" altLang="zh-TW" dirty="0" smtClean="0"/>
              <a:t>台南是個容易讓人吵架的地方</a:t>
            </a:r>
          </a:p>
          <a:p>
            <a:pPr>
              <a:buNone/>
            </a:pPr>
            <a:r>
              <a:rPr lang="zh-TW" altLang="zh-TW" sz="3600" dirty="0" smtClean="0">
                <a:solidFill>
                  <a:srgbClr val="FF0000"/>
                </a:solidFill>
              </a:rPr>
              <a:t>光是找路　</a:t>
            </a:r>
            <a:r>
              <a:rPr lang="zh-TW" altLang="zh-TW" dirty="0" smtClean="0"/>
              <a:t>　</a:t>
            </a: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我們都快吵架了</a:t>
            </a:r>
            <a:endParaRPr lang="zh-TW" altLang="en-US" dirty="0"/>
          </a:p>
        </p:txBody>
      </p:sp>
      <p:pic>
        <p:nvPicPr>
          <p:cNvPr id="4098" name="Picture 2" descr="http://farm6.static.flickr.com/5106/5557823716_f723acda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/>
          <a:lstStyle/>
          <a:p>
            <a:r>
              <a:rPr lang="zh-TW" altLang="en-US" dirty="0" smtClean="0"/>
              <a:t>找尋消失的寶物</a:t>
            </a:r>
            <a:r>
              <a:rPr lang="en-US" altLang="zh-TW" dirty="0" smtClean="0"/>
              <a:t>~~</a:t>
            </a:r>
            <a:endParaRPr lang="zh-TW" altLang="en-US" dirty="0"/>
          </a:p>
        </p:txBody>
      </p:sp>
      <p:pic>
        <p:nvPicPr>
          <p:cNvPr id="5" name="yui_3_5_1_7_1348577765535_386" descr="http://pic.pimg.tw/spyrabbit/1200932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87751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“跳號”</a:t>
            </a:r>
            <a:r>
              <a:rPr lang="zh-TW" altLang="en-US" dirty="0" smtClean="0"/>
              <a:t>的巷弄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24400"/>
          </a:xfrm>
        </p:spPr>
        <p:txBody>
          <a:bodyPr>
            <a:normAutofit/>
          </a:bodyPr>
          <a:lstStyle/>
          <a:p>
            <a:pPr latinLnBrk="1">
              <a:buNone/>
            </a:pPr>
            <a:r>
              <a:rPr lang="zh-TW" altLang="en-US" sz="3600" dirty="0" smtClean="0"/>
              <a:t>常見</a:t>
            </a:r>
            <a:r>
              <a:rPr lang="zh-TW" altLang="zh-TW" sz="3600" dirty="0" smtClean="0"/>
              <a:t>房屋、樓房、門牌號碼直接跳</a:t>
            </a:r>
            <a:r>
              <a:rPr lang="zh-TW" altLang="zh-TW" sz="3600" dirty="0" smtClean="0"/>
              <a:t>過</a:t>
            </a:r>
            <a:r>
              <a:rPr lang="zh-TW" altLang="en-US" sz="3600" dirty="0" smtClean="0"/>
              <a:t>禁忌的</a:t>
            </a:r>
            <a:r>
              <a:rPr lang="en-US" altLang="zh-TW" sz="3600" dirty="0" smtClean="0"/>
              <a:t>4</a:t>
            </a:r>
            <a:r>
              <a:rPr lang="zh-TW" altLang="zh-TW" sz="3600" dirty="0" smtClean="0"/>
              <a:t>、</a:t>
            </a:r>
            <a:r>
              <a:rPr lang="en-US" altLang="zh-TW" sz="3600" dirty="0" smtClean="0"/>
              <a:t>13</a:t>
            </a:r>
            <a:r>
              <a:rPr lang="zh-TW" altLang="zh-TW" sz="3600" dirty="0" smtClean="0"/>
              <a:t>號，感受情緒的習慣也會跳過晦澀的經驗，自動隱藏不欲人知的一面。</a:t>
            </a:r>
            <a:endParaRPr lang="en-US" altLang="zh-TW" sz="3600" dirty="0" smtClean="0"/>
          </a:p>
          <a:p>
            <a:pPr latinLnBrk="1">
              <a:buNone/>
            </a:pPr>
            <a:endParaRPr lang="en-US" altLang="zh-TW" sz="3600" dirty="0" smtClean="0"/>
          </a:p>
          <a:p>
            <a:pPr latinLnBrk="1">
              <a:buNone/>
            </a:pPr>
            <a:r>
              <a:rPr lang="zh-TW" altLang="zh-TW" sz="3600" dirty="0" smtClean="0"/>
              <a:t>在這些消失的情緒背後，往往也藏了重大的成長契機。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“跳號”</a:t>
            </a:r>
            <a:r>
              <a:rPr lang="zh-TW" altLang="en-US" dirty="0" smtClean="0"/>
              <a:t>的巷弄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3600" dirty="0" smtClean="0"/>
              <a:t>1.</a:t>
            </a:r>
            <a:r>
              <a:rPr lang="zh-TW" altLang="zh-TW" sz="3600" dirty="0" smtClean="0"/>
              <a:t>隱藏情緒就能自我保護嗎？</a:t>
            </a:r>
          </a:p>
          <a:p>
            <a:pPr algn="ctr">
              <a:buNone/>
            </a:pPr>
            <a:endParaRPr lang="en-US" altLang="zh-TW" sz="3600" dirty="0" smtClean="0"/>
          </a:p>
          <a:p>
            <a:pPr algn="ctr">
              <a:buNone/>
            </a:pPr>
            <a:r>
              <a:rPr lang="en-US" altLang="zh-TW" sz="3600" dirty="0" smtClean="0"/>
              <a:t>2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你的情緒也曾跳號嗎？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zh-TW" sz="3600" dirty="0" smtClean="0"/>
              <a:t>哪裡是</a:t>
            </a:r>
            <a:r>
              <a:rPr lang="zh-TW" altLang="en-US" sz="3600" dirty="0" smtClean="0"/>
              <a:t>你</a:t>
            </a:r>
            <a:r>
              <a:rPr lang="zh-TW" altLang="zh-TW" sz="3600" dirty="0" smtClean="0"/>
              <a:t>隱藏</a:t>
            </a:r>
            <a:r>
              <a:rPr lang="zh-TW" altLang="zh-TW" sz="3600" dirty="0" smtClean="0"/>
              <a:t>情緒的場所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algn="ctr">
              <a:buNone/>
            </a:pPr>
            <a:endParaRPr lang="en-US" altLang="zh-TW" sz="4000" dirty="0" smtClean="0"/>
          </a:p>
          <a:p>
            <a:pPr algn="ctr">
              <a:buNone/>
            </a:pPr>
            <a:endParaRPr lang="en-US" altLang="zh-TW" sz="4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60840" cy="1080120"/>
          </a:xfrm>
        </p:spPr>
        <p:txBody>
          <a:bodyPr/>
          <a:lstStyle/>
          <a:p>
            <a:r>
              <a:rPr lang="zh-TW" altLang="en-US" dirty="0" smtClean="0"/>
              <a:t>新</a:t>
            </a:r>
            <a:r>
              <a:rPr lang="zh-TW" altLang="en-US" dirty="0" smtClean="0"/>
              <a:t>的和舊的釘在一起</a:t>
            </a:r>
            <a:r>
              <a:rPr lang="en-US" altLang="zh-TW" dirty="0" smtClean="0"/>
              <a:t>~~</a:t>
            </a:r>
            <a:endParaRPr lang="zh-TW" altLang="en-US" dirty="0"/>
          </a:p>
        </p:txBody>
      </p:sp>
      <p:pic>
        <p:nvPicPr>
          <p:cNvPr id="4" name="Picture 2" descr="http://www.taiwan66.com.tw/blog/wp-content/uploads/upload/boylondon_991151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62468"/>
            <a:ext cx="5328592" cy="355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0"/>
            <a:ext cx="5688632" cy="1080120"/>
          </a:xfrm>
        </p:spPr>
        <p:txBody>
          <a:bodyPr/>
          <a:lstStyle/>
          <a:p>
            <a:r>
              <a:rPr lang="zh-TW" altLang="en-US" dirty="0" smtClean="0"/>
              <a:t>生活常見的跳號事件</a:t>
            </a:r>
            <a:endParaRPr lang="zh-TW" altLang="en-US" dirty="0"/>
          </a:p>
        </p:txBody>
      </p:sp>
      <p:pic>
        <p:nvPicPr>
          <p:cNvPr id="4" name="Picture 2" descr="http://www.taiwan66.com.tw/blog/wp-content/uploads/upload/boylondon_991151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1080120" cy="3810000"/>
          </a:xfrm>
          <a:prstGeom prst="rect">
            <a:avLst/>
          </a:prstGeom>
          <a:noFill/>
        </p:spPr>
      </p:pic>
      <p:pic>
        <p:nvPicPr>
          <p:cNvPr id="5" name="yui_3_5_1_7_1348577652965_388" descr="http://pic.pimg.tw/sincere13/5c0de398b52ccaeba9fcef22408c2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379476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連得堂</a:t>
            </a:r>
            <a:r>
              <a:rPr lang="zh-TW" altLang="en-US" dirty="0" smtClean="0"/>
              <a:t>煎餅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600200"/>
            <a:ext cx="7560840" cy="4724400"/>
          </a:xfrm>
        </p:spPr>
        <p:txBody>
          <a:bodyPr/>
          <a:lstStyle/>
          <a:p>
            <a:pPr>
              <a:buNone/>
            </a:pPr>
            <a:r>
              <a:rPr lang="zh-TW" altLang="zh-TW" dirty="0" smtClean="0"/>
              <a:t>沿著公園南路、忠義路口</a:t>
            </a: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往前走會找到北忠街的路牌</a:t>
            </a: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往左邊看就可以找到北忠街口</a:t>
            </a: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然後走幾步，在路口看到個土地公廟的牌</a:t>
            </a:r>
            <a:endParaRPr lang="en-US" altLang="zh-TW" dirty="0" smtClean="0"/>
          </a:p>
          <a:p>
            <a:pPr>
              <a:buNone/>
            </a:pPr>
            <a:r>
              <a:rPr lang="zh-TW" altLang="zh-TW" dirty="0" smtClean="0"/>
              <a:t>那</a:t>
            </a:r>
            <a:r>
              <a:rPr lang="en-US" altLang="zh-TW" dirty="0" smtClean="0"/>
              <a:t>~~</a:t>
            </a:r>
            <a:r>
              <a:rPr lang="zh-TW" altLang="zh-TW" dirty="0" smtClean="0"/>
              <a:t>就是崇安街</a:t>
            </a:r>
            <a:endParaRPr lang="zh-TW" altLang="en-US" dirty="0"/>
          </a:p>
        </p:txBody>
      </p:sp>
      <p:pic>
        <p:nvPicPr>
          <p:cNvPr id="4" name="yui_3_5_1_7_1348576543443_388" descr="http://iphoto.ipeen.com.tw/photo/comment/200911/cm200911114f0918fa74480ccf92ce026afc6244168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149080"/>
            <a:ext cx="273630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連得堂</a:t>
            </a:r>
            <a:r>
              <a:rPr lang="zh-TW" altLang="en-US" dirty="0" smtClean="0"/>
              <a:t>煎餅</a:t>
            </a:r>
            <a:endParaRPr lang="zh-TW" altLang="en-US" dirty="0"/>
          </a:p>
        </p:txBody>
      </p:sp>
      <p:pic>
        <p:nvPicPr>
          <p:cNvPr id="4" name="yui_3_5_1_7_1348576071105_357" descr="http://farm5.staticflickr.com/4078/4893483879_b6fba8a897_z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525589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yui_3_5_1_7_1348576158575_388" descr="http://farm4.static.flickr.com/3531/3252229443_511b16da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941168"/>
            <a:ext cx="2051226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farm8.staticflickr.com/7150/6520103271_8d23278c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2458244" cy="1843683"/>
          </a:xfrm>
          <a:prstGeom prst="rect">
            <a:avLst/>
          </a:prstGeom>
          <a:noFill/>
        </p:spPr>
      </p:pic>
      <p:pic>
        <p:nvPicPr>
          <p:cNvPr id="7" name="yui_3_5_1_7_1348576457674_388" descr="http://popblog.tvbs.com.tw/blog/play/file_db/20090227132550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789040"/>
            <a:ext cx="1872208" cy="11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巷弄花窗</a:t>
            </a:r>
            <a:endParaRPr lang="zh-TW" altLang="en-US" dirty="0"/>
          </a:p>
        </p:txBody>
      </p:sp>
      <p:pic>
        <p:nvPicPr>
          <p:cNvPr id="8" name="yui_3_5_1_7_1348579106946_387" descr="http://thumbs.appscomb.net/thumbs/editor/swfupload4fa8848f901c7?size=6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052637"/>
            <a:ext cx="5715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127</TotalTime>
  <Words>382</Words>
  <Application>Microsoft Office PowerPoint</Application>
  <PresentationFormat>如螢幕大小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行雲流水</vt:lpstr>
      <vt:lpstr>“跳號”人生</vt:lpstr>
      <vt:lpstr>台南的門牌號碼很會＂跳號＂</vt:lpstr>
      <vt:lpstr>“跳號”的巷弄</vt:lpstr>
      <vt:lpstr>“跳號”的巷弄</vt:lpstr>
      <vt:lpstr>新的和舊的釘在一起~~</vt:lpstr>
      <vt:lpstr>生活常見的跳號事件</vt:lpstr>
      <vt:lpstr>連得堂煎餅</vt:lpstr>
      <vt:lpstr>連得堂煎餅</vt:lpstr>
      <vt:lpstr>巷弄花窗</vt:lpstr>
      <vt:lpstr>找劍獅</vt:lpstr>
      <vt:lpstr>找劍獅</vt:lpstr>
      <vt:lpstr>安平劍獅</vt:lpstr>
      <vt:lpstr>“跳“到不知哪裡去</vt:lpstr>
      <vt:lpstr>台南的門牌號碼完全沒有邏輯可言</vt:lpstr>
      <vt:lpstr>安平鴨翅</vt:lpstr>
      <vt:lpstr>我們決定買富盛號碗粿外帶 </vt:lpstr>
      <vt:lpstr>投影片 17</vt:lpstr>
      <vt:lpstr>富盛號  碗粿</vt:lpstr>
      <vt:lpstr>ㄜ….又跳號了</vt:lpstr>
      <vt:lpstr>找尋消失的寶物~~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P42FI303</cp:lastModifiedBy>
  <cp:revision>35</cp:revision>
  <dcterms:modified xsi:type="dcterms:W3CDTF">2012-09-25T13:53:42Z</dcterms:modified>
</cp:coreProperties>
</file>