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1" r:id="rId1"/>
  </p:sldMasterIdLst>
  <p:sldIdLst>
    <p:sldId id="269" r:id="rId2"/>
    <p:sldId id="268" r:id="rId3"/>
    <p:sldId id="266" r:id="rId4"/>
    <p:sldId id="267" r:id="rId5"/>
    <p:sldId id="262" r:id="rId6"/>
    <p:sldId id="263" r:id="rId7"/>
    <p:sldId id="264" r:id="rId8"/>
    <p:sldId id="258" r:id="rId9"/>
    <p:sldId id="260" r:id="rId10"/>
    <p:sldId id="265" r:id="rId11"/>
    <p:sldId id="271" r:id="rId12"/>
    <p:sldId id="270" r:id="rId13"/>
    <p:sldId id="257" r:id="rId14"/>
    <p:sldId id="272" r:id="rId15"/>
  </p:sldIdLst>
  <p:sldSz cx="12192000" cy="6858000"/>
  <p:notesSz cx="6858000" cy="9144000"/>
  <p:embeddedFontLst>
    <p:embeddedFont>
      <p:font typeface="Calibri Light" panose="020F0302020204030204" pitchFamily="34" charset="0"/>
      <p:regular r:id="rId16"/>
      <p:italic r:id="rId17"/>
    </p:embeddedFont>
    <p:embeddedFont>
      <p:font typeface="DFKai-SB" panose="03000509000000000000" pitchFamily="65" charset="-120"/>
      <p:regular r:id="rId18"/>
    </p:embeddedFont>
    <p:embeddedFont>
      <p:font typeface="Calibri" panose="020F0502020204030204" pitchFamily="34" charset="0"/>
      <p:regular r:id="rId19"/>
      <p:bold r:id="rId20"/>
      <p:italic r:id="rId21"/>
      <p:boldItalic r:id="rId22"/>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20" d="100"/>
          <a:sy n="120" d="100"/>
        </p:scale>
        <p:origin x="-156" y="-36"/>
      </p:cViewPr>
      <p:guideLst>
        <p:guide orient="horz" pos="2160"/>
        <p:guide pos="3840"/>
      </p:guideLst>
    </p:cSldViewPr>
  </p:slideViewPr>
  <p:notesTextViewPr>
    <p:cViewPr>
      <p:scale>
        <a:sx n="1" d="1"/>
        <a:sy n="1" d="1"/>
      </p:scale>
      <p:origin x="0" y="0"/>
    </p:cViewPr>
  </p:notesTextViewPr>
  <p:sorterViewPr>
    <p:cViewPr>
      <p:scale>
        <a:sx n="100" d="100"/>
        <a:sy n="100" d="100"/>
      </p:scale>
      <p:origin x="0" y="-17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E05F524A-0AAA-4BAB-8082-5D9D8AC7EDD3}" type="datetimeFigureOut">
              <a:rPr lang="zh-TW" altLang="en-US" smtClean="0"/>
              <a:t>2018/4/10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1048698-1940-4AB4-A4EC-75F03C2DF556}" type="slidenum">
              <a:rPr lang="zh-TW" altLang="en-US" smtClean="0"/>
              <a:t>‹#›</a:t>
            </a:fld>
            <a:endParaRPr lang="zh-TW" altLang="en-US"/>
          </a:p>
        </p:txBody>
      </p:sp>
    </p:spTree>
    <p:extLst>
      <p:ext uri="{BB962C8B-B14F-4D97-AF65-F5344CB8AC3E}">
        <p14:creationId xmlns:p14="http://schemas.microsoft.com/office/powerpoint/2010/main" val="124256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05F524A-0AAA-4BAB-8082-5D9D8AC7EDD3}" type="datetimeFigureOut">
              <a:rPr lang="zh-TW" altLang="en-US" smtClean="0"/>
              <a:t>2018/4/10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1048698-1940-4AB4-A4EC-75F03C2DF556}" type="slidenum">
              <a:rPr lang="zh-TW" altLang="en-US" smtClean="0"/>
              <a:t>‹#›</a:t>
            </a:fld>
            <a:endParaRPr lang="zh-TW" altLang="en-US"/>
          </a:p>
        </p:txBody>
      </p:sp>
    </p:spTree>
    <p:extLst>
      <p:ext uri="{BB962C8B-B14F-4D97-AF65-F5344CB8AC3E}">
        <p14:creationId xmlns:p14="http://schemas.microsoft.com/office/powerpoint/2010/main" val="395928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05F524A-0AAA-4BAB-8082-5D9D8AC7EDD3}" type="datetimeFigureOut">
              <a:rPr lang="zh-TW" altLang="en-US" smtClean="0"/>
              <a:t>2018/4/10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1048698-1940-4AB4-A4EC-75F03C2DF556}" type="slidenum">
              <a:rPr lang="zh-TW" altLang="en-US" smtClean="0"/>
              <a:t>‹#›</a:t>
            </a:fld>
            <a:endParaRPr lang="zh-TW" altLang="en-US"/>
          </a:p>
        </p:txBody>
      </p:sp>
    </p:spTree>
    <p:extLst>
      <p:ext uri="{BB962C8B-B14F-4D97-AF65-F5344CB8AC3E}">
        <p14:creationId xmlns:p14="http://schemas.microsoft.com/office/powerpoint/2010/main" val="127053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05F524A-0AAA-4BAB-8082-5D9D8AC7EDD3}" type="datetimeFigureOut">
              <a:rPr lang="zh-TW" altLang="en-US" smtClean="0"/>
              <a:t>2018/4/10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1048698-1940-4AB4-A4EC-75F03C2DF556}" type="slidenum">
              <a:rPr lang="zh-TW" altLang="en-US" smtClean="0"/>
              <a:t>‹#›</a:t>
            </a:fld>
            <a:endParaRPr lang="zh-TW" altLang="en-US"/>
          </a:p>
        </p:txBody>
      </p:sp>
    </p:spTree>
    <p:extLst>
      <p:ext uri="{BB962C8B-B14F-4D97-AF65-F5344CB8AC3E}">
        <p14:creationId xmlns:p14="http://schemas.microsoft.com/office/powerpoint/2010/main" val="357438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E05F524A-0AAA-4BAB-8082-5D9D8AC7EDD3}" type="datetimeFigureOut">
              <a:rPr lang="zh-TW" altLang="en-US" smtClean="0"/>
              <a:t>2018/4/10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1048698-1940-4AB4-A4EC-75F03C2DF556}" type="slidenum">
              <a:rPr lang="zh-TW" altLang="en-US" smtClean="0"/>
              <a:t>‹#›</a:t>
            </a:fld>
            <a:endParaRPr lang="zh-TW" altLang="en-US"/>
          </a:p>
        </p:txBody>
      </p:sp>
    </p:spTree>
    <p:extLst>
      <p:ext uri="{BB962C8B-B14F-4D97-AF65-F5344CB8AC3E}">
        <p14:creationId xmlns:p14="http://schemas.microsoft.com/office/powerpoint/2010/main" val="4174973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E05F524A-0AAA-4BAB-8082-5D9D8AC7EDD3}" type="datetimeFigureOut">
              <a:rPr lang="zh-TW" altLang="en-US" smtClean="0"/>
              <a:t>2018/4/10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1048698-1940-4AB4-A4EC-75F03C2DF556}" type="slidenum">
              <a:rPr lang="zh-TW" altLang="en-US" smtClean="0"/>
              <a:t>‹#›</a:t>
            </a:fld>
            <a:endParaRPr lang="zh-TW" altLang="en-US"/>
          </a:p>
        </p:txBody>
      </p:sp>
    </p:spTree>
    <p:extLst>
      <p:ext uri="{BB962C8B-B14F-4D97-AF65-F5344CB8AC3E}">
        <p14:creationId xmlns:p14="http://schemas.microsoft.com/office/powerpoint/2010/main" val="4258703855"/>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E05F524A-0AAA-4BAB-8082-5D9D8AC7EDD3}" type="datetimeFigureOut">
              <a:rPr lang="zh-TW" altLang="en-US" smtClean="0"/>
              <a:t>2018/4/10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1048698-1940-4AB4-A4EC-75F03C2DF556}" type="slidenum">
              <a:rPr lang="zh-TW" altLang="en-US" smtClean="0"/>
              <a:t>‹#›</a:t>
            </a:fld>
            <a:endParaRPr lang="zh-TW" altLang="en-US"/>
          </a:p>
        </p:txBody>
      </p:sp>
    </p:spTree>
    <p:extLst>
      <p:ext uri="{BB962C8B-B14F-4D97-AF65-F5344CB8AC3E}">
        <p14:creationId xmlns:p14="http://schemas.microsoft.com/office/powerpoint/2010/main" val="3253913631"/>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E05F524A-0AAA-4BAB-8082-5D9D8AC7EDD3}" type="datetimeFigureOut">
              <a:rPr lang="zh-TW" altLang="en-US" smtClean="0"/>
              <a:t>2018/4/10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1048698-1940-4AB4-A4EC-75F03C2DF556}" type="slidenum">
              <a:rPr lang="zh-TW" altLang="en-US" smtClean="0"/>
              <a:t>‹#›</a:t>
            </a:fld>
            <a:endParaRPr lang="zh-TW" altLang="en-US"/>
          </a:p>
        </p:txBody>
      </p:sp>
    </p:spTree>
    <p:extLst>
      <p:ext uri="{BB962C8B-B14F-4D97-AF65-F5344CB8AC3E}">
        <p14:creationId xmlns:p14="http://schemas.microsoft.com/office/powerpoint/2010/main" val="243467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05F524A-0AAA-4BAB-8082-5D9D8AC7EDD3}" type="datetimeFigureOut">
              <a:rPr lang="zh-TW" altLang="en-US" smtClean="0"/>
              <a:t>2018/4/10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1048698-1940-4AB4-A4EC-75F03C2DF556}" type="slidenum">
              <a:rPr lang="zh-TW" altLang="en-US" smtClean="0"/>
              <a:t>‹#›</a:t>
            </a:fld>
            <a:endParaRPr lang="zh-TW" altLang="en-US"/>
          </a:p>
        </p:txBody>
      </p:sp>
    </p:spTree>
    <p:extLst>
      <p:ext uri="{BB962C8B-B14F-4D97-AF65-F5344CB8AC3E}">
        <p14:creationId xmlns:p14="http://schemas.microsoft.com/office/powerpoint/2010/main" val="343501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E05F524A-0AAA-4BAB-8082-5D9D8AC7EDD3}" type="datetimeFigureOut">
              <a:rPr lang="zh-TW" altLang="en-US" smtClean="0"/>
              <a:t>2018/4/10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1048698-1940-4AB4-A4EC-75F03C2DF556}" type="slidenum">
              <a:rPr lang="zh-TW" altLang="en-US" smtClean="0"/>
              <a:t>‹#›</a:t>
            </a:fld>
            <a:endParaRPr lang="zh-TW" altLang="en-US"/>
          </a:p>
        </p:txBody>
      </p:sp>
    </p:spTree>
    <p:extLst>
      <p:ext uri="{BB962C8B-B14F-4D97-AF65-F5344CB8AC3E}">
        <p14:creationId xmlns:p14="http://schemas.microsoft.com/office/powerpoint/2010/main" val="1129312762"/>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E05F524A-0AAA-4BAB-8082-5D9D8AC7EDD3}" type="datetimeFigureOut">
              <a:rPr lang="zh-TW" altLang="en-US" smtClean="0"/>
              <a:t>2018/4/10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1048698-1940-4AB4-A4EC-75F03C2DF556}" type="slidenum">
              <a:rPr lang="zh-TW" altLang="en-US" smtClean="0"/>
              <a:t>‹#›</a:t>
            </a:fld>
            <a:endParaRPr lang="zh-TW" altLang="en-US"/>
          </a:p>
        </p:txBody>
      </p:sp>
    </p:spTree>
    <p:extLst>
      <p:ext uri="{BB962C8B-B14F-4D97-AF65-F5344CB8AC3E}">
        <p14:creationId xmlns:p14="http://schemas.microsoft.com/office/powerpoint/2010/main" val="3058544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F524A-0AAA-4BAB-8082-5D9D8AC7EDD3}" type="datetimeFigureOut">
              <a:rPr lang="zh-TW" altLang="en-US" smtClean="0"/>
              <a:t>2018/4/10</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48698-1940-4AB4-A4EC-75F03C2DF556}" type="slidenum">
              <a:rPr lang="zh-TW" altLang="en-US" smtClean="0"/>
              <a:t>‹#›</a:t>
            </a:fld>
            <a:endParaRPr lang="zh-TW" altLang="en-US"/>
          </a:p>
        </p:txBody>
      </p:sp>
    </p:spTree>
    <p:extLst>
      <p:ext uri="{BB962C8B-B14F-4D97-AF65-F5344CB8AC3E}">
        <p14:creationId xmlns:p14="http://schemas.microsoft.com/office/powerpoint/2010/main" val="329977044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microsoft.com/office/2007/relationships/hdphoto" Target="../media/hdphoto8.wdp"/><Relationship Id="rId5" Type="http://schemas.openxmlformats.org/officeDocument/2006/relationships/image" Target="../media/image9.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7F897E9-9C48-49FF-BDB9-19DE01336B5C}"/>
              </a:ext>
            </a:extLst>
          </p:cNvPr>
          <p:cNvSpPr>
            <a:spLocks noGrp="1"/>
          </p:cNvSpPr>
          <p:nvPr>
            <p:ph type="ctrTitle"/>
          </p:nvPr>
        </p:nvSpPr>
        <p:spPr/>
        <p:txBody>
          <a:bodyPr/>
          <a:lstStyle/>
          <a:p>
            <a:r>
              <a:rPr lang="zh-TW" altLang="en-US" dirty="0">
                <a:latin typeface="DFKai-SB" panose="03000509000000000000" pitchFamily="65" charset="-120"/>
                <a:ea typeface="DFKai-SB" panose="03000509000000000000" pitchFamily="65" charset="-120"/>
              </a:rPr>
              <a:t>書名</a:t>
            </a:r>
            <a:r>
              <a:rPr lang="en-US" altLang="zh-TW" dirty="0" smtClean="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不再離去</a:t>
            </a:r>
            <a:endParaRPr lang="zh-TW" altLang="en-US" dirty="0">
              <a:latin typeface="DFKai-SB" panose="03000509000000000000" pitchFamily="65" charset="-120"/>
              <a:ea typeface="DFKai-SB" panose="03000509000000000000" pitchFamily="65" charset="-120"/>
            </a:endParaRPr>
          </a:p>
        </p:txBody>
      </p:sp>
      <p:sp>
        <p:nvSpPr>
          <p:cNvPr id="3" name="副標題 2">
            <a:extLst>
              <a:ext uri="{FF2B5EF4-FFF2-40B4-BE49-F238E27FC236}">
                <a16:creationId xmlns:a16="http://schemas.microsoft.com/office/drawing/2014/main" xmlns="" id="{E8782BED-C72A-4F51-9A3A-553BD4D04035}"/>
              </a:ext>
            </a:extLst>
          </p:cNvPr>
          <p:cNvSpPr>
            <a:spLocks noGrp="1"/>
          </p:cNvSpPr>
          <p:nvPr>
            <p:ph type="subTitle" idx="1"/>
          </p:nvPr>
        </p:nvSpPr>
        <p:spPr/>
        <p:txBody>
          <a:bodyPr>
            <a:normAutofit/>
          </a:bodyPr>
          <a:lstStyle/>
          <a:p>
            <a:r>
              <a:rPr lang="zh-TW" altLang="en-US" sz="2800" dirty="0">
                <a:latin typeface="DFKai-SB" panose="03000509000000000000" pitchFamily="65" charset="-120"/>
                <a:ea typeface="DFKai-SB" panose="03000509000000000000" pitchFamily="65" charset="-120"/>
                <a:cs typeface="+mj-cs"/>
              </a:rPr>
              <a:t>作者</a:t>
            </a:r>
            <a:r>
              <a:rPr lang="en-US" altLang="zh-TW" sz="2800" dirty="0">
                <a:latin typeface="DFKai-SB" panose="03000509000000000000" pitchFamily="65" charset="-120"/>
                <a:ea typeface="DFKai-SB" panose="03000509000000000000" pitchFamily="65" charset="-120"/>
              </a:rPr>
              <a:t>:</a:t>
            </a:r>
            <a:r>
              <a:rPr lang="zh-TW" altLang="en-US" sz="2800" dirty="0">
                <a:latin typeface="DFKai-SB" panose="03000509000000000000" pitchFamily="65" charset="-120"/>
                <a:ea typeface="DFKai-SB" panose="03000509000000000000" pitchFamily="65" charset="-120"/>
              </a:rPr>
              <a:t>張牙舞爪</a:t>
            </a:r>
          </a:p>
        </p:txBody>
      </p:sp>
    </p:spTree>
    <p:extLst>
      <p:ext uri="{BB962C8B-B14F-4D97-AF65-F5344CB8AC3E}">
        <p14:creationId xmlns:p14="http://schemas.microsoft.com/office/powerpoint/2010/main" val="1782325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內容版面配置區 12"/>
          <p:cNvPicPr>
            <a:picLocks noGrp="1"/>
          </p:cNvPicPr>
          <p:nvPr>
            <p:ph sz="half" idx="2"/>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25537" t="11012" r="28913"/>
          <a:stretch/>
        </p:blipFill>
        <p:spPr bwMode="auto">
          <a:xfrm>
            <a:off x="7944423" y="1699880"/>
            <a:ext cx="2360154" cy="3458241"/>
          </a:xfrm>
          <a:prstGeom prst="rect">
            <a:avLst/>
          </a:prstGeom>
          <a:ln>
            <a:noFill/>
          </a:ln>
          <a:extLst>
            <a:ext uri="{53640926-AAD7-44D8-BBD7-CCE9431645EC}">
              <a14:shadowObscured xmlns:a14="http://schemas.microsoft.com/office/drawing/2010/main"/>
            </a:ext>
          </a:extLst>
        </p:spPr>
      </p:pic>
      <p:sp>
        <p:nvSpPr>
          <p:cNvPr id="2" name="文字方塊 1">
            <a:extLst>
              <a:ext uri="{FF2B5EF4-FFF2-40B4-BE49-F238E27FC236}">
                <a16:creationId xmlns:a16="http://schemas.microsoft.com/office/drawing/2014/main" xmlns="" id="{B0110B7A-2458-41C7-8436-879A0B4FAD69}"/>
              </a:ext>
            </a:extLst>
          </p:cNvPr>
          <p:cNvSpPr txBox="1"/>
          <p:nvPr/>
        </p:nvSpPr>
        <p:spPr>
          <a:xfrm>
            <a:off x="1887423" y="1699880"/>
            <a:ext cx="5067300" cy="923330"/>
          </a:xfrm>
          <a:prstGeom prst="rect">
            <a:avLst/>
          </a:prstGeom>
          <a:noFill/>
        </p:spPr>
        <p:txBody>
          <a:bodyPr wrap="square" rtlCol="0">
            <a:spAutoFit/>
          </a:bodyPr>
          <a:lstStyle/>
          <a:p>
            <a:r>
              <a:rPr lang="zh-TW" altLang="zh-TW" dirty="0">
                <a:latin typeface="DFKai-SB" panose="03000509000000000000" pitchFamily="65" charset="-120"/>
                <a:ea typeface="DFKai-SB" panose="03000509000000000000" pitchFamily="65" charset="-120"/>
              </a:rPr>
              <a:t>艾迪突然感到頭很痛，腦袋一片混亂，似乎快想起什麼卻又想不起來。怔怔地盯著相框，渾然不知後頭有人正把某樣東西對著他，按下開關。</a:t>
            </a:r>
          </a:p>
        </p:txBody>
      </p:sp>
    </p:spTree>
    <p:extLst>
      <p:ext uri="{BB962C8B-B14F-4D97-AF65-F5344CB8AC3E}">
        <p14:creationId xmlns:p14="http://schemas.microsoft.com/office/powerpoint/2010/main" val="2753168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227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xmlns="" id="{6A7D7A98-C607-4759-9E6B-5EAEDEABA72D}"/>
              </a:ext>
            </a:extLst>
          </p:cNvPr>
          <p:cNvSpPr txBox="1"/>
          <p:nvPr/>
        </p:nvSpPr>
        <p:spPr>
          <a:xfrm>
            <a:off x="1056000" y="1080000"/>
            <a:ext cx="10080000" cy="3970318"/>
          </a:xfrm>
          <a:prstGeom prst="rect">
            <a:avLst/>
          </a:prstGeom>
          <a:noFill/>
        </p:spPr>
        <p:txBody>
          <a:bodyPr wrap="square" rtlCol="0">
            <a:spAutoFit/>
          </a:bodyPr>
          <a:lstStyle/>
          <a:p>
            <a:pPr lvl="0"/>
            <a:r>
              <a:rPr lang="zh-TW" altLang="zh-TW" dirty="0">
                <a:latin typeface="DFKai-SB" panose="03000509000000000000" pitchFamily="65" charset="-120"/>
                <a:ea typeface="DFKai-SB" panose="03000509000000000000" pitchFamily="65" charset="-120"/>
              </a:rPr>
              <a:t>哼著歌，雲斐愉快地穿過眾多實驗桌，四周響起一片竊竊私語。</a:t>
            </a:r>
            <a:endParaRPr lang="en-US" altLang="zh-TW" dirty="0">
              <a:latin typeface="DFKai-SB" panose="03000509000000000000" pitchFamily="65" charset="-120"/>
              <a:ea typeface="DFKai-SB" panose="03000509000000000000" pitchFamily="65" charset="-120"/>
            </a:endParaRPr>
          </a:p>
          <a:p>
            <a:pPr lvl="0"/>
            <a:endParaRPr lang="zh-TW" altLang="zh-TW" dirty="0">
              <a:latin typeface="DFKai-SB" panose="03000509000000000000" pitchFamily="65" charset="-120"/>
              <a:ea typeface="DFKai-SB" panose="03000509000000000000" pitchFamily="65" charset="-120"/>
            </a:endParaRPr>
          </a:p>
          <a:p>
            <a:pPr lvl="0"/>
            <a:r>
              <a:rPr lang="zh-TW" altLang="zh-TW" dirty="0">
                <a:latin typeface="DFKai-SB" panose="03000509000000000000" pitchFamily="65" charset="-120"/>
                <a:ea typeface="DFKai-SB" panose="03000509000000000000" pitchFamily="65" charset="-120"/>
              </a:rPr>
              <a:t>「欸欸，你覺不覺得雲斐博士最近怪怪的，似乎心情很好？」</a:t>
            </a:r>
            <a:endParaRPr lang="en-US" altLang="zh-TW" dirty="0">
              <a:latin typeface="DFKai-SB" panose="03000509000000000000" pitchFamily="65" charset="-120"/>
              <a:ea typeface="DFKai-SB" panose="03000509000000000000" pitchFamily="65" charset="-120"/>
            </a:endParaRPr>
          </a:p>
          <a:p>
            <a:pPr lvl="0"/>
            <a:endParaRPr lang="zh-TW" altLang="zh-TW" dirty="0">
              <a:latin typeface="DFKai-SB" panose="03000509000000000000" pitchFamily="65" charset="-120"/>
              <a:ea typeface="DFKai-SB" panose="03000509000000000000" pitchFamily="65" charset="-120"/>
            </a:endParaRPr>
          </a:p>
          <a:p>
            <a:pPr lvl="0"/>
            <a:r>
              <a:rPr lang="zh-TW" altLang="zh-TW" dirty="0">
                <a:latin typeface="DFKai-SB" panose="03000509000000000000" pitchFamily="65" charset="-120"/>
                <a:ea typeface="DFKai-SB" panose="03000509000000000000" pitchFamily="65" charset="-120"/>
              </a:rPr>
              <a:t>「確實，聽說她最近好像不再搞收養小孩這一套了，以前常常可以在她家看到，雖然沒幾天就送走了</a:t>
            </a:r>
            <a:r>
              <a:rPr lang="en-US" altLang="zh-TW" dirty="0">
                <a:latin typeface="DFKai-SB" panose="03000509000000000000" pitchFamily="65" charset="-120"/>
                <a:ea typeface="DFKai-SB" panose="03000509000000000000" pitchFamily="65" charset="-120"/>
              </a:rPr>
              <a:t>......</a:t>
            </a:r>
            <a:r>
              <a:rPr lang="zh-TW" altLang="zh-TW" dirty="0">
                <a:latin typeface="DFKai-SB" panose="03000509000000000000" pitchFamily="65" charset="-120"/>
                <a:ea typeface="DFKai-SB" panose="03000509000000000000" pitchFamily="65" charset="-120"/>
              </a:rPr>
              <a:t>」</a:t>
            </a:r>
            <a:endParaRPr lang="en-US" altLang="zh-TW" dirty="0">
              <a:latin typeface="DFKai-SB" panose="03000509000000000000" pitchFamily="65" charset="-120"/>
              <a:ea typeface="DFKai-SB" panose="03000509000000000000" pitchFamily="65" charset="-120"/>
            </a:endParaRPr>
          </a:p>
          <a:p>
            <a:pPr lvl="0"/>
            <a:endParaRPr lang="zh-TW" altLang="zh-TW" dirty="0">
              <a:latin typeface="DFKai-SB" panose="03000509000000000000" pitchFamily="65" charset="-120"/>
              <a:ea typeface="DFKai-SB" panose="03000509000000000000" pitchFamily="65" charset="-120"/>
            </a:endParaRPr>
          </a:p>
          <a:p>
            <a:pPr lvl="0"/>
            <a:r>
              <a:rPr lang="zh-TW" altLang="zh-TW" dirty="0">
                <a:latin typeface="DFKai-SB" panose="03000509000000000000" pitchFamily="65" charset="-120"/>
                <a:ea typeface="DFKai-SB" panose="03000509000000000000" pitchFamily="65" charset="-120"/>
              </a:rPr>
              <a:t>「唉呀呀，這你們就不懂囉，聽說雲斐博士的小孩回來了！」</a:t>
            </a:r>
            <a:endParaRPr lang="en-US" altLang="zh-TW" dirty="0">
              <a:latin typeface="DFKai-SB" panose="03000509000000000000" pitchFamily="65" charset="-120"/>
              <a:ea typeface="DFKai-SB" panose="03000509000000000000" pitchFamily="65" charset="-120"/>
            </a:endParaRPr>
          </a:p>
          <a:p>
            <a:pPr lvl="0"/>
            <a:endParaRPr lang="zh-TW" altLang="zh-TW" dirty="0">
              <a:latin typeface="DFKai-SB" panose="03000509000000000000" pitchFamily="65" charset="-120"/>
              <a:ea typeface="DFKai-SB" panose="03000509000000000000" pitchFamily="65" charset="-120"/>
            </a:endParaRPr>
          </a:p>
          <a:p>
            <a:pPr lvl="0"/>
            <a:r>
              <a:rPr lang="zh-TW" altLang="zh-TW" dirty="0">
                <a:latin typeface="DFKai-SB" panose="03000509000000000000" pitchFamily="65" charset="-120"/>
                <a:ea typeface="DFKai-SB" panose="03000509000000000000" pitchFamily="65" charset="-120"/>
              </a:rPr>
              <a:t>「真的假的？失蹤這麼多年還能找回來？這是大喜事啊！下班大家一起來給雲斐博士慶祝慶祝</a:t>
            </a:r>
            <a:r>
              <a:rPr lang="en-US" altLang="zh-TW" dirty="0">
                <a:latin typeface="DFKai-SB" panose="03000509000000000000" pitchFamily="65" charset="-120"/>
                <a:ea typeface="DFKai-SB" panose="03000509000000000000" pitchFamily="65" charset="-120"/>
              </a:rPr>
              <a:t>......</a:t>
            </a:r>
            <a:r>
              <a:rPr lang="zh-TW" altLang="zh-TW" dirty="0">
                <a:latin typeface="DFKai-SB" panose="03000509000000000000" pitchFamily="65" charset="-120"/>
                <a:ea typeface="DFKai-SB" panose="03000509000000000000" pitchFamily="65" charset="-120"/>
              </a:rPr>
              <a:t>」</a:t>
            </a:r>
            <a:endParaRPr lang="en-US" altLang="zh-TW" dirty="0">
              <a:latin typeface="DFKai-SB" panose="03000509000000000000" pitchFamily="65" charset="-120"/>
              <a:ea typeface="DFKai-SB" panose="03000509000000000000" pitchFamily="65" charset="-120"/>
            </a:endParaRPr>
          </a:p>
          <a:p>
            <a:pPr lvl="0"/>
            <a:endParaRPr lang="zh-TW" altLang="zh-TW" dirty="0">
              <a:latin typeface="DFKai-SB" panose="03000509000000000000" pitchFamily="65" charset="-120"/>
              <a:ea typeface="DFKai-SB" panose="03000509000000000000" pitchFamily="65" charset="-120"/>
            </a:endParaRPr>
          </a:p>
          <a:p>
            <a:pPr lvl="0"/>
            <a:r>
              <a:rPr lang="zh-TW" altLang="zh-TW" dirty="0">
                <a:latin typeface="DFKai-SB" panose="03000509000000000000" pitchFamily="65" charset="-120"/>
                <a:ea typeface="DFKai-SB" panose="03000509000000000000" pitchFamily="65" charset="-120"/>
              </a:rPr>
              <a:t>無視身邊傳來的談論聲，雲斐依然自顧自地朝著自己的私人實驗室前進。</a:t>
            </a:r>
          </a:p>
          <a:p>
            <a:pPr lvl="0"/>
            <a:r>
              <a:rPr lang="zh-TW" altLang="zh-TW" dirty="0">
                <a:latin typeface="DFKai-SB" panose="03000509000000000000" pitchFamily="65" charset="-120"/>
                <a:ea typeface="DFKai-SB" panose="03000509000000000000" pitchFamily="65" charset="-120"/>
              </a:rPr>
              <a:t>一進入實驗室，立即將門反鎖，確認沒有其他通往外面的道路後，雲斐按下一個隱密的按鈕。</a:t>
            </a:r>
          </a:p>
        </p:txBody>
      </p:sp>
    </p:spTree>
    <p:extLst>
      <p:ext uri="{BB962C8B-B14F-4D97-AF65-F5344CB8AC3E}">
        <p14:creationId xmlns:p14="http://schemas.microsoft.com/office/powerpoint/2010/main" val="3575707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內容版面配置區 9"/>
          <p:cNvPicPr>
            <a:picLocks noGrp="1"/>
          </p:cNvPicPr>
          <p:nvPr>
            <p:ph sz="half" idx="2"/>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863632" y="987458"/>
            <a:ext cx="4283239" cy="4883085"/>
          </a:xfrm>
          <a:prstGeom prst="rect">
            <a:avLst/>
          </a:prstGeom>
        </p:spPr>
      </p:pic>
      <p:sp>
        <p:nvSpPr>
          <p:cNvPr id="2" name="文字方塊 1">
            <a:extLst>
              <a:ext uri="{FF2B5EF4-FFF2-40B4-BE49-F238E27FC236}">
                <a16:creationId xmlns:a16="http://schemas.microsoft.com/office/drawing/2014/main" xmlns="" id="{8FB23AA8-DE6F-450D-A901-5C90B9FCDD60}"/>
              </a:ext>
            </a:extLst>
          </p:cNvPr>
          <p:cNvSpPr txBox="1"/>
          <p:nvPr/>
        </p:nvSpPr>
        <p:spPr>
          <a:xfrm>
            <a:off x="6651593" y="1787558"/>
            <a:ext cx="4676775" cy="3416320"/>
          </a:xfrm>
          <a:prstGeom prst="rect">
            <a:avLst/>
          </a:prstGeom>
          <a:noFill/>
        </p:spPr>
        <p:txBody>
          <a:bodyPr wrap="square" rtlCol="0">
            <a:spAutoFit/>
          </a:bodyPr>
          <a:lstStyle/>
          <a:p>
            <a:r>
              <a:rPr lang="zh-TW" altLang="en-US" dirty="0">
                <a:latin typeface="DFKai-SB" panose="03000509000000000000" pitchFamily="65" charset="-120"/>
                <a:ea typeface="DFKai-SB" panose="03000509000000000000" pitchFamily="65" charset="-120"/>
              </a:rPr>
              <a:t>伴隨著</a:t>
            </a:r>
            <a:r>
              <a:rPr lang="zh-TW" altLang="zh-TW" dirty="0">
                <a:latin typeface="DFKai-SB" panose="03000509000000000000" pitchFamily="65" charset="-120"/>
                <a:ea typeface="DFKai-SB" panose="03000509000000000000" pitchFamily="65" charset="-120"/>
              </a:rPr>
              <a:t>機械轉動聲響起，一旁的牆壁自動分開，露出裡面隱藏的東西。這是一個</a:t>
            </a:r>
            <a:r>
              <a:rPr lang="zh-TW" altLang="en-US" dirty="0">
                <a:latin typeface="DFKai-SB" panose="03000509000000000000" pitchFamily="65" charset="-120"/>
                <a:ea typeface="DFKai-SB" panose="03000509000000000000" pitchFamily="65" charset="-120"/>
              </a:rPr>
              <a:t>巨大</a:t>
            </a:r>
            <a:r>
              <a:rPr lang="zh-TW" altLang="zh-TW" dirty="0">
                <a:latin typeface="DFKai-SB" panose="03000509000000000000" pitchFamily="65" charset="-120"/>
                <a:ea typeface="DFKai-SB" panose="03000509000000000000" pitchFamily="65" charset="-120"/>
              </a:rPr>
              <a:t>的透明</a:t>
            </a:r>
            <a:r>
              <a:rPr lang="zh-TW" altLang="en-US" dirty="0">
                <a:latin typeface="DFKai-SB" panose="03000509000000000000" pitchFamily="65" charset="-120"/>
                <a:ea typeface="DFKai-SB" panose="03000509000000000000" pitchFamily="65" charset="-120"/>
              </a:rPr>
              <a:t>櫃子</a:t>
            </a:r>
            <a:r>
              <a:rPr lang="zh-TW" altLang="zh-TW" dirty="0">
                <a:latin typeface="DFKai-SB" panose="03000509000000000000" pitchFamily="65" charset="-120"/>
                <a:ea typeface="DFKai-SB" panose="03000509000000000000" pitchFamily="65" charset="-120"/>
              </a:rPr>
              <a:t>，裡面</a:t>
            </a:r>
            <a:r>
              <a:rPr lang="zh-TW" altLang="en-US" dirty="0">
                <a:latin typeface="DFKai-SB" panose="03000509000000000000" pitchFamily="65" charset="-120"/>
                <a:ea typeface="DFKai-SB" panose="03000509000000000000" pitchFamily="65" charset="-120"/>
              </a:rPr>
              <a:t>放滿許多玩具</a:t>
            </a:r>
            <a:r>
              <a:rPr lang="zh-TW" altLang="zh-TW" dirty="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中間靜靜站立著一名小男孩的身影，雲斐隔著玻璃伸出了手，貼在正對小男孩臉頰的地方，臉上露出燦爛的笑容。</a:t>
            </a:r>
            <a:endParaRPr lang="en-US" altLang="zh-TW" dirty="0">
              <a:latin typeface="DFKai-SB" panose="03000509000000000000" pitchFamily="65" charset="-120"/>
              <a:ea typeface="DFKai-SB" panose="03000509000000000000" pitchFamily="65" charset="-120"/>
            </a:endParaRPr>
          </a:p>
          <a:p>
            <a:pPr lvl="0"/>
            <a:r>
              <a:rPr lang="zh-TW" altLang="zh-TW" dirty="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兒子，我回來了，想不想我啊</a:t>
            </a:r>
            <a:r>
              <a:rPr lang="zh-TW" altLang="zh-TW" dirty="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放心吧，我不會再犯當年的錯，會一直陪著你，你也要一直陪著我，哪裡都不准去，永遠的留在我身邊</a:t>
            </a:r>
            <a:r>
              <a:rPr lang="en-US" altLang="zh-TW" dirty="0">
                <a:latin typeface="DFKai-SB" panose="03000509000000000000" pitchFamily="65" charset="-120"/>
                <a:ea typeface="DFKai-SB" panose="03000509000000000000" pitchFamily="65" charset="-120"/>
              </a:rPr>
              <a:t>...... </a:t>
            </a:r>
            <a:r>
              <a:rPr lang="zh-TW" altLang="zh-TW" dirty="0">
                <a:latin typeface="DFKai-SB" panose="03000509000000000000" pitchFamily="65" charset="-120"/>
                <a:ea typeface="DFKai-SB" panose="03000509000000000000" pitchFamily="65" charset="-120"/>
              </a:rPr>
              <a:t>」</a:t>
            </a:r>
            <a:endParaRPr lang="en-US" altLang="zh-TW" dirty="0">
              <a:latin typeface="DFKai-SB" panose="03000509000000000000" pitchFamily="65" charset="-120"/>
              <a:ea typeface="DFKai-SB" panose="03000509000000000000" pitchFamily="65" charset="-120"/>
            </a:endParaRPr>
          </a:p>
          <a:p>
            <a:pPr lvl="0"/>
            <a:r>
              <a:rPr lang="zh-TW" altLang="en-US" dirty="0">
                <a:latin typeface="DFKai-SB" panose="03000509000000000000" pitchFamily="65" charset="-120"/>
                <a:ea typeface="DFKai-SB" panose="03000509000000000000" pitchFamily="65" charset="-120"/>
              </a:rPr>
              <a:t>雲斐滔滔不絕地說著，小男孩只是靜靜地站著，一動不動。</a:t>
            </a:r>
            <a:endParaRPr lang="en-US" altLang="zh-TW"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843036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xmlns="" id="{F360C438-1D9E-4722-879D-D37F61258738}"/>
              </a:ext>
            </a:extLst>
          </p:cNvPr>
          <p:cNvSpPr>
            <a:spLocks noGrp="1"/>
          </p:cNvSpPr>
          <p:nvPr>
            <p:ph type="title"/>
          </p:nvPr>
        </p:nvSpPr>
        <p:spPr/>
        <p:txBody>
          <a:bodyPr/>
          <a:lstStyle/>
          <a:p>
            <a:r>
              <a:rPr lang="en-US" altLang="zh-TW" dirty="0">
                <a:latin typeface="DFKai-SB" panose="03000509000000000000" pitchFamily="65" charset="-120"/>
                <a:ea typeface="DFKai-SB" panose="03000509000000000000" pitchFamily="65" charset="-120"/>
              </a:rPr>
              <a:t>END</a:t>
            </a:r>
            <a:endParaRPr lang="zh-TW" altLang="en-US" dirty="0">
              <a:latin typeface="DFKai-SB" panose="03000509000000000000" pitchFamily="65" charset="-120"/>
              <a:ea typeface="DFKai-SB" panose="03000509000000000000" pitchFamily="65" charset="-120"/>
            </a:endParaRPr>
          </a:p>
        </p:txBody>
      </p:sp>
      <p:sp>
        <p:nvSpPr>
          <p:cNvPr id="6" name="文字版面配置區 5">
            <a:extLst>
              <a:ext uri="{FF2B5EF4-FFF2-40B4-BE49-F238E27FC236}">
                <a16:creationId xmlns:a16="http://schemas.microsoft.com/office/drawing/2014/main" xmlns="" id="{E0D4A048-2115-4A8C-A89F-CCAD9A06A2D7}"/>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534626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內容版面配置區 13"/>
          <p:cNvPicPr>
            <a:picLocks noGrp="1"/>
          </p:cNvPicPr>
          <p:nvPr>
            <p:ph sz="half" idx="2"/>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4230573" y="2108430"/>
            <a:ext cx="3730854" cy="4351338"/>
          </a:xfrm>
          <a:prstGeom prst="rect">
            <a:avLst/>
          </a:prstGeom>
        </p:spPr>
      </p:pic>
      <p:sp>
        <p:nvSpPr>
          <p:cNvPr id="2" name="文字方塊 1">
            <a:extLst>
              <a:ext uri="{FF2B5EF4-FFF2-40B4-BE49-F238E27FC236}">
                <a16:creationId xmlns:a16="http://schemas.microsoft.com/office/drawing/2014/main" xmlns="" id="{5B27E4D3-64A5-4592-B782-0E53B5D13863}"/>
              </a:ext>
            </a:extLst>
          </p:cNvPr>
          <p:cNvSpPr txBox="1"/>
          <p:nvPr/>
        </p:nvSpPr>
        <p:spPr>
          <a:xfrm>
            <a:off x="1056000" y="720000"/>
            <a:ext cx="10080000" cy="1080000"/>
          </a:xfrm>
          <a:prstGeom prst="rect">
            <a:avLst/>
          </a:prstGeom>
          <a:noFill/>
        </p:spPr>
        <p:txBody>
          <a:bodyPr wrap="square" rtlCol="0">
            <a:spAutoFit/>
          </a:bodyPr>
          <a:lstStyle/>
          <a:p>
            <a:r>
              <a:rPr lang="zh-TW" altLang="zh-TW" dirty="0">
                <a:latin typeface="DFKai-SB" panose="03000509000000000000" pitchFamily="65" charset="-120"/>
                <a:ea typeface="DFKai-SB" panose="03000509000000000000" pitchFamily="65" charset="-120"/>
              </a:rPr>
              <a:t>一名小男孩經過一條小巷子，在那裡遇見一位有著灰白鬍子的大叔，大叔說要帶他去一個好玩的地方玩，小男孩答應了。</a:t>
            </a:r>
          </a:p>
        </p:txBody>
      </p:sp>
    </p:spTree>
    <p:extLst>
      <p:ext uri="{BB962C8B-B14F-4D97-AF65-F5344CB8AC3E}">
        <p14:creationId xmlns:p14="http://schemas.microsoft.com/office/powerpoint/2010/main" val="3390320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內容版面配置區 14"/>
          <p:cNvPicPr>
            <a:picLocks noGrp="1"/>
          </p:cNvPicPr>
          <p:nvPr>
            <p:ph sz="half" idx="2"/>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b="28750"/>
          <a:stretch/>
        </p:blipFill>
        <p:spPr bwMode="auto">
          <a:xfrm>
            <a:off x="2953209" y="3133879"/>
            <a:ext cx="6285583" cy="3276042"/>
          </a:xfrm>
          <a:prstGeom prst="rect">
            <a:avLst/>
          </a:prstGeom>
          <a:ln>
            <a:noFill/>
          </a:ln>
          <a:extLst>
            <a:ext uri="{53640926-AAD7-44D8-BBD7-CCE9431645EC}">
              <a14:shadowObscured xmlns:a14="http://schemas.microsoft.com/office/drawing/2010/main"/>
            </a:ext>
          </a:extLst>
        </p:spPr>
      </p:pic>
      <p:sp>
        <p:nvSpPr>
          <p:cNvPr id="2" name="文字方塊 1">
            <a:extLst>
              <a:ext uri="{FF2B5EF4-FFF2-40B4-BE49-F238E27FC236}">
                <a16:creationId xmlns:a16="http://schemas.microsoft.com/office/drawing/2014/main" xmlns="" id="{55D24DAB-86EF-41DB-9E04-A77F95EAADC9}"/>
              </a:ext>
            </a:extLst>
          </p:cNvPr>
          <p:cNvSpPr txBox="1"/>
          <p:nvPr/>
        </p:nvSpPr>
        <p:spPr>
          <a:xfrm>
            <a:off x="1056000" y="720000"/>
            <a:ext cx="10080000" cy="1754326"/>
          </a:xfrm>
          <a:prstGeom prst="rect">
            <a:avLst/>
          </a:prstGeom>
          <a:noFill/>
        </p:spPr>
        <p:txBody>
          <a:bodyPr wrap="square" rtlCol="0">
            <a:spAutoFit/>
          </a:bodyPr>
          <a:lstStyle/>
          <a:p>
            <a:r>
              <a:rPr lang="zh-TW" altLang="zh-TW" dirty="0">
                <a:latin typeface="DFKai-SB" panose="03000509000000000000" pitchFamily="65" charset="-120"/>
                <a:ea typeface="DFKai-SB" panose="03000509000000000000" pitchFamily="65" charset="-120"/>
              </a:rPr>
              <a:t>小男孩跟著大叔到了一個很神秘的地方，一間間的房間沿著走廊蔓延而去，小男孩忍不住好奇心朝著其中一間探頭張望，頓時瞪大了雙眼，因為他看到房間四周坐落著大量他完全看不懂的精密機械和眾多穿著白袍的人，而被他們圍在中央的是一名年齡與他相符的小孩。小孩躺在病床上一動不動，身上帶著大量儀器，儘管小男孩看不懂，但從腳底升起的惡寒卻令他機靈靈的打了個冷顫，心中頓時充滿了恐懼，但也就在這時，後頸驟然一疼，意識隨之陷入一片漆黑，在昏迷前他依稀看到的是──一旁大叔眼神中的冰冷。</a:t>
            </a:r>
          </a:p>
        </p:txBody>
      </p:sp>
    </p:spTree>
    <p:extLst>
      <p:ext uri="{BB962C8B-B14F-4D97-AF65-F5344CB8AC3E}">
        <p14:creationId xmlns:p14="http://schemas.microsoft.com/office/powerpoint/2010/main" val="3670196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內容版面配置區 13"/>
          <p:cNvPicPr>
            <a:picLocks noGrp="1"/>
          </p:cNvPicPr>
          <p:nvPr>
            <p:ph sz="half" idx="2"/>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4101095" y="2239962"/>
            <a:ext cx="3669101" cy="4351338"/>
          </a:xfrm>
          <a:prstGeom prst="rect">
            <a:avLst/>
          </a:prstGeom>
        </p:spPr>
      </p:pic>
      <p:sp>
        <p:nvSpPr>
          <p:cNvPr id="2" name="文字方塊 1">
            <a:extLst>
              <a:ext uri="{FF2B5EF4-FFF2-40B4-BE49-F238E27FC236}">
                <a16:creationId xmlns:a16="http://schemas.microsoft.com/office/drawing/2014/main" xmlns="" id="{A20ECE7C-8748-4193-A35C-0A6995066787}"/>
              </a:ext>
            </a:extLst>
          </p:cNvPr>
          <p:cNvSpPr txBox="1"/>
          <p:nvPr/>
        </p:nvSpPr>
        <p:spPr>
          <a:xfrm>
            <a:off x="1056000" y="720000"/>
            <a:ext cx="10080000" cy="1200329"/>
          </a:xfrm>
          <a:prstGeom prst="rect">
            <a:avLst/>
          </a:prstGeom>
          <a:noFill/>
        </p:spPr>
        <p:txBody>
          <a:bodyPr wrap="square" rtlCol="0">
            <a:spAutoFit/>
          </a:bodyPr>
          <a:lstStyle/>
          <a:p>
            <a:r>
              <a:rPr lang="zh-TW" altLang="zh-TW" dirty="0">
                <a:latin typeface="DFKai-SB" panose="03000509000000000000" pitchFamily="65" charset="-120"/>
                <a:ea typeface="DFKai-SB" panose="03000509000000000000" pitchFamily="65" charset="-120"/>
              </a:rPr>
              <a:t>昏迷中的小男孩被大叔帶進其中一間空著的房間，隨即大量的研究員和儀器進入，開始對小男孩進行改造。</a:t>
            </a:r>
            <a:endParaRPr lang="en-US" altLang="zh-TW" dirty="0">
              <a:latin typeface="DFKai-SB" panose="03000509000000000000" pitchFamily="65" charset="-120"/>
              <a:ea typeface="DFKai-SB" panose="03000509000000000000" pitchFamily="65" charset="-120"/>
            </a:endParaRPr>
          </a:p>
          <a:p>
            <a:r>
              <a:rPr lang="zh-TW" altLang="zh-TW" dirty="0">
                <a:latin typeface="DFKai-SB" panose="03000509000000000000" pitchFamily="65" charset="-120"/>
                <a:ea typeface="DFKai-SB" panose="03000509000000000000" pitchFamily="65" charset="-120"/>
              </a:rPr>
              <a:t>小男孩</a:t>
            </a:r>
            <a:r>
              <a:rPr lang="zh-TW" altLang="en-US" dirty="0">
                <a:latin typeface="DFKai-SB" panose="03000509000000000000" pitchFamily="65" charset="-120"/>
                <a:ea typeface="DFKai-SB" panose="03000509000000000000" pitchFamily="65" charset="-120"/>
              </a:rPr>
              <a:t>在意識之海中載浮載沉</a:t>
            </a:r>
            <a:r>
              <a:rPr lang="zh-TW" altLang="zh-TW" dirty="0">
                <a:latin typeface="DFKai-SB" panose="03000509000000000000" pitchFamily="65" charset="-120"/>
                <a:ea typeface="DFKai-SB" panose="03000509000000000000" pitchFamily="65" charset="-120"/>
              </a:rPr>
              <a:t>，一幅幅畫面出現在他身邊，隨即被天空中飄落下的黑色雨滴打溼、模糊，小男孩的眼神也跟著漸漸黯淡，他總覺得自己似乎忘了什麼，但又想不起是什麼。</a:t>
            </a:r>
          </a:p>
        </p:txBody>
      </p:sp>
    </p:spTree>
    <p:extLst>
      <p:ext uri="{BB962C8B-B14F-4D97-AF65-F5344CB8AC3E}">
        <p14:creationId xmlns:p14="http://schemas.microsoft.com/office/powerpoint/2010/main" val="1766233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內容版面配置區 12"/>
          <p:cNvPicPr>
            <a:picLocks noGrp="1"/>
          </p:cNvPicPr>
          <p:nvPr>
            <p:ph sz="half" idx="2"/>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1619" t="2714" r="25248"/>
          <a:stretch/>
        </p:blipFill>
        <p:spPr bwMode="auto">
          <a:xfrm>
            <a:off x="7705699" y="1538629"/>
            <a:ext cx="3271234" cy="3780742"/>
          </a:xfrm>
          <a:prstGeom prst="rect">
            <a:avLst/>
          </a:prstGeom>
          <a:ln>
            <a:noFill/>
          </a:ln>
          <a:effectLst>
            <a:softEdge rad="112500"/>
          </a:effectLst>
          <a:extLst>
            <a:ext uri="{53640926-AAD7-44D8-BBD7-CCE9431645EC}">
              <a14:shadowObscured xmlns:a14="http://schemas.microsoft.com/office/drawing/2010/main"/>
            </a:ext>
          </a:extLst>
        </p:spPr>
      </p:pic>
      <p:sp>
        <p:nvSpPr>
          <p:cNvPr id="2" name="文字方塊 1">
            <a:extLst>
              <a:ext uri="{FF2B5EF4-FFF2-40B4-BE49-F238E27FC236}">
                <a16:creationId xmlns:a16="http://schemas.microsoft.com/office/drawing/2014/main" xmlns="" id="{8C0710A4-3AD9-47B3-8C91-2D9A85831D1C}"/>
              </a:ext>
            </a:extLst>
          </p:cNvPr>
          <p:cNvSpPr txBox="1"/>
          <p:nvPr/>
        </p:nvSpPr>
        <p:spPr>
          <a:xfrm>
            <a:off x="1215067" y="1538629"/>
            <a:ext cx="5800726" cy="1754326"/>
          </a:xfrm>
          <a:prstGeom prst="rect">
            <a:avLst/>
          </a:prstGeom>
          <a:noFill/>
        </p:spPr>
        <p:txBody>
          <a:bodyPr wrap="square" rtlCol="0">
            <a:spAutoFit/>
          </a:bodyPr>
          <a:lstStyle/>
          <a:p>
            <a:r>
              <a:rPr lang="zh-TW" altLang="zh-TW" dirty="0">
                <a:latin typeface="DFKai-SB" panose="03000509000000000000" pitchFamily="65" charset="-120"/>
                <a:ea typeface="DFKai-SB" panose="03000509000000000000" pitchFamily="65" charset="-120"/>
              </a:rPr>
              <a:t>小男孩不知道的是，他來到的這個地方其實是一個基地——神祕組織「影子鷹」的祕密基地，而他遇到的白鬍子大叔則是影子鷹的幹部菲立普。菲立普帶他進入基地不外乎就為了一件事——拉他入夥，當然，前面還得經過洗腦改造，畢竟他可是要被培養成殺手，殺手是不需要思想，只需服從組織命令。</a:t>
            </a:r>
          </a:p>
        </p:txBody>
      </p:sp>
    </p:spTree>
    <p:extLst>
      <p:ext uri="{BB962C8B-B14F-4D97-AF65-F5344CB8AC3E}">
        <p14:creationId xmlns:p14="http://schemas.microsoft.com/office/powerpoint/2010/main" val="628435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內容版面配置區 11"/>
          <p:cNvPicPr>
            <a:picLocks noGrp="1"/>
          </p:cNvPicPr>
          <p:nvPr>
            <p:ph sz="half" idx="2"/>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4057652" y="1786662"/>
            <a:ext cx="4076697" cy="4351338"/>
          </a:xfrm>
          <a:prstGeom prst="rect">
            <a:avLst/>
          </a:prstGeom>
        </p:spPr>
      </p:pic>
      <p:sp>
        <p:nvSpPr>
          <p:cNvPr id="2" name="文字方塊 1">
            <a:extLst>
              <a:ext uri="{FF2B5EF4-FFF2-40B4-BE49-F238E27FC236}">
                <a16:creationId xmlns:a16="http://schemas.microsoft.com/office/drawing/2014/main" xmlns="" id="{E9375A03-B436-485A-A2BF-033DD27C375A}"/>
              </a:ext>
            </a:extLst>
          </p:cNvPr>
          <p:cNvSpPr txBox="1"/>
          <p:nvPr/>
        </p:nvSpPr>
        <p:spPr>
          <a:xfrm>
            <a:off x="1056000" y="720000"/>
            <a:ext cx="10080000" cy="646331"/>
          </a:xfrm>
          <a:prstGeom prst="rect">
            <a:avLst/>
          </a:prstGeom>
          <a:noFill/>
        </p:spPr>
        <p:txBody>
          <a:bodyPr wrap="square" rtlCol="0">
            <a:spAutoFit/>
          </a:bodyPr>
          <a:lstStyle/>
          <a:p>
            <a:r>
              <a:rPr lang="zh-TW" altLang="zh-TW" dirty="0">
                <a:latin typeface="DFKai-SB" panose="03000509000000000000" pitchFamily="65" charset="-120"/>
                <a:ea typeface="DFKai-SB" panose="03000509000000000000" pitchFamily="65" charset="-120"/>
              </a:rPr>
              <a:t>經過了幾年，小男孩，不，現在是名為艾迪的殺手，來到菲立普的面前等待下個任務，這種模式已經持續了好幾年。</a:t>
            </a:r>
          </a:p>
        </p:txBody>
      </p:sp>
    </p:spTree>
    <p:extLst>
      <p:ext uri="{BB962C8B-B14F-4D97-AF65-F5344CB8AC3E}">
        <p14:creationId xmlns:p14="http://schemas.microsoft.com/office/powerpoint/2010/main" val="4276369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內容版面配置區 13"/>
          <p:cNvPicPr>
            <a:picLocks noGrp="1"/>
          </p:cNvPicPr>
          <p:nvPr>
            <p:ph sz="half" idx="2"/>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3505200" y="2705678"/>
            <a:ext cx="5181600" cy="3119131"/>
          </a:xfrm>
          <a:prstGeom prst="rect">
            <a:avLst/>
          </a:prstGeom>
        </p:spPr>
      </p:pic>
      <p:sp>
        <p:nvSpPr>
          <p:cNvPr id="2" name="文字方塊 1">
            <a:extLst>
              <a:ext uri="{FF2B5EF4-FFF2-40B4-BE49-F238E27FC236}">
                <a16:creationId xmlns:a16="http://schemas.microsoft.com/office/drawing/2014/main" xmlns="" id="{B1CDFB4E-0916-4420-8546-2A3F1072CC14}"/>
              </a:ext>
            </a:extLst>
          </p:cNvPr>
          <p:cNvSpPr txBox="1"/>
          <p:nvPr/>
        </p:nvSpPr>
        <p:spPr>
          <a:xfrm>
            <a:off x="1056000" y="720000"/>
            <a:ext cx="10080000" cy="646331"/>
          </a:xfrm>
          <a:prstGeom prst="rect">
            <a:avLst/>
          </a:prstGeom>
          <a:noFill/>
        </p:spPr>
        <p:txBody>
          <a:bodyPr wrap="square" rtlCol="0">
            <a:spAutoFit/>
          </a:bodyPr>
          <a:lstStyle/>
          <a:p>
            <a:r>
              <a:rPr lang="zh-TW" altLang="zh-TW" dirty="0">
                <a:latin typeface="DFKai-SB" panose="03000509000000000000" pitchFamily="65" charset="-120"/>
                <a:ea typeface="DFKai-SB" panose="03000509000000000000" pitchFamily="65" charset="-120"/>
              </a:rPr>
              <a:t>菲立普告訴他，這次的任務地點在地球，目標是要找到地球科學家雲斐的祕密實驗室，竊取裡頭的實驗資料，並將雲斐給殺了。</a:t>
            </a:r>
          </a:p>
        </p:txBody>
      </p:sp>
    </p:spTree>
    <p:extLst>
      <p:ext uri="{BB962C8B-B14F-4D97-AF65-F5344CB8AC3E}">
        <p14:creationId xmlns:p14="http://schemas.microsoft.com/office/powerpoint/2010/main" val="3996518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p:nvPr/>
        </p:nvPicPr>
        <p:blipFill rotWithShape="1">
          <a:blip r:embed="rId2"/>
          <a:srcRect b="9767"/>
          <a:stretch/>
        </p:blipFill>
        <p:spPr bwMode="auto">
          <a:xfrm>
            <a:off x="3181081" y="4173828"/>
            <a:ext cx="5829838" cy="2607972"/>
          </a:xfrm>
          <a:prstGeom prst="rect">
            <a:avLst/>
          </a:prstGeom>
          <a:ln>
            <a:noFill/>
          </a:ln>
          <a:extLst>
            <a:ext uri="{53640926-AAD7-44D8-BBD7-CCE9431645EC}">
              <a14:shadowObscured xmlns:a14="http://schemas.microsoft.com/office/drawing/2010/main"/>
            </a:ext>
          </a:extLst>
        </p:spPr>
      </p:pic>
      <p:pic>
        <p:nvPicPr>
          <p:cNvPr id="10" name="內容版面配置區 8"/>
          <p:cNvPicPr>
            <a:picLocks/>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Lst>
          </a:blip>
          <a:srcRect r="921"/>
          <a:stretch/>
        </p:blipFill>
        <p:spPr bwMode="auto">
          <a:xfrm>
            <a:off x="3181082" y="200025"/>
            <a:ext cx="5829837" cy="1918156"/>
          </a:xfrm>
          <a:prstGeom prst="rect">
            <a:avLst/>
          </a:prstGeom>
          <a:ln>
            <a:noFill/>
          </a:ln>
          <a:extLst>
            <a:ext uri="{53640926-AAD7-44D8-BBD7-CCE9431645EC}">
              <a14:shadowObscured xmlns:a14="http://schemas.microsoft.com/office/drawing/2010/main"/>
            </a:ext>
          </a:extLst>
        </p:spPr>
      </p:pic>
      <p:sp>
        <p:nvSpPr>
          <p:cNvPr id="2" name="文字方塊 1">
            <a:extLst>
              <a:ext uri="{FF2B5EF4-FFF2-40B4-BE49-F238E27FC236}">
                <a16:creationId xmlns:a16="http://schemas.microsoft.com/office/drawing/2014/main" xmlns="" id="{A7672C39-F8CE-40C3-9414-18DFDC7C5DEA}"/>
              </a:ext>
            </a:extLst>
          </p:cNvPr>
          <p:cNvSpPr txBox="1"/>
          <p:nvPr/>
        </p:nvSpPr>
        <p:spPr>
          <a:xfrm>
            <a:off x="1056000" y="2828836"/>
            <a:ext cx="7954919" cy="1200329"/>
          </a:xfrm>
          <a:prstGeom prst="rect">
            <a:avLst/>
          </a:prstGeom>
          <a:noFill/>
        </p:spPr>
        <p:txBody>
          <a:bodyPr wrap="square" rtlCol="0">
            <a:spAutoFit/>
          </a:bodyPr>
          <a:lstStyle/>
          <a:p>
            <a:r>
              <a:rPr lang="zh-TW" altLang="zh-TW" dirty="0">
                <a:latin typeface="DFKai-SB" panose="03000509000000000000" pitchFamily="65" charset="-120"/>
                <a:ea typeface="DFKai-SB" panose="03000509000000000000" pitchFamily="65" charset="-120"/>
              </a:rPr>
              <a:t>艾迪前往地球，利用自己的年齡優勢假扮為普通小男孩，通過種種辦法，終於成功混進雲斐家。</a:t>
            </a:r>
            <a:endParaRPr lang="en-US" altLang="zh-TW" dirty="0">
              <a:latin typeface="DFKai-SB" panose="03000509000000000000" pitchFamily="65" charset="-120"/>
              <a:ea typeface="DFKai-SB" panose="03000509000000000000" pitchFamily="65" charset="-120"/>
            </a:endParaRPr>
          </a:p>
          <a:p>
            <a:r>
              <a:rPr lang="zh-TW" altLang="zh-TW" dirty="0">
                <a:latin typeface="DFKai-SB" panose="03000509000000000000" pitchFamily="65" charset="-120"/>
                <a:ea typeface="DFKai-SB" panose="03000509000000000000" pitchFamily="65" charset="-120"/>
              </a:rPr>
              <a:t>艾迪成為雲斐的小孩，住在雲斐家，過著一般家庭的生活。同時，艾迪也在日常生活中觀察著雲斐的作息，尋覓機會。</a:t>
            </a:r>
          </a:p>
        </p:txBody>
      </p:sp>
      <p:pic>
        <p:nvPicPr>
          <p:cNvPr id="6" name="內容版面配置區 12">
            <a:extLst>
              <a:ext uri="{FF2B5EF4-FFF2-40B4-BE49-F238E27FC236}">
                <a16:creationId xmlns:a16="http://schemas.microsoft.com/office/drawing/2014/main" xmlns="" id="{1BEA3EAD-7AFE-40B9-B949-A80747628EBE}"/>
              </a:ext>
            </a:extLst>
          </p:cNvPr>
          <p:cNvPicPr>
            <a:picLocks/>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bright="40000" contrast="20000"/>
                    </a14:imgEffect>
                  </a14:imgLayer>
                </a14:imgProps>
              </a:ext>
            </a:extLst>
          </a:blip>
          <a:srcRect t="924" b="4181"/>
          <a:stretch/>
        </p:blipFill>
        <p:spPr bwMode="auto">
          <a:xfrm>
            <a:off x="9403587" y="2417777"/>
            <a:ext cx="2788413" cy="44402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9642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內容版面配置區 7"/>
          <p:cNvPicPr>
            <a:picLocks noGrp="1"/>
          </p:cNvPicPr>
          <p:nvPr>
            <p:ph sz="half" idx="2"/>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Lst>
          </a:blip>
          <a:stretch>
            <a:fillRect/>
          </a:stretch>
        </p:blipFill>
        <p:spPr>
          <a:xfrm>
            <a:off x="1397983" y="1603326"/>
            <a:ext cx="3212904" cy="3651349"/>
          </a:xfrm>
          <a:prstGeom prst="rect">
            <a:avLst/>
          </a:prstGeom>
        </p:spPr>
      </p:pic>
      <p:sp>
        <p:nvSpPr>
          <p:cNvPr id="2" name="文字方塊 1">
            <a:extLst>
              <a:ext uri="{FF2B5EF4-FFF2-40B4-BE49-F238E27FC236}">
                <a16:creationId xmlns:a16="http://schemas.microsoft.com/office/drawing/2014/main" xmlns="" id="{C1829FE3-0F23-42E5-97B3-E1096ED0BE4C}"/>
              </a:ext>
            </a:extLst>
          </p:cNvPr>
          <p:cNvSpPr txBox="1"/>
          <p:nvPr/>
        </p:nvSpPr>
        <p:spPr>
          <a:xfrm>
            <a:off x="5896892" y="1603326"/>
            <a:ext cx="4897125" cy="2862322"/>
          </a:xfrm>
          <a:prstGeom prst="rect">
            <a:avLst/>
          </a:prstGeom>
          <a:noFill/>
        </p:spPr>
        <p:txBody>
          <a:bodyPr wrap="square" rtlCol="0">
            <a:spAutoFit/>
          </a:bodyPr>
          <a:lstStyle/>
          <a:p>
            <a:pPr lvl="0"/>
            <a:r>
              <a:rPr lang="zh-TW" altLang="zh-TW" dirty="0">
                <a:latin typeface="DFKai-SB" panose="03000509000000000000" pitchFamily="65" charset="-120"/>
                <a:ea typeface="DFKai-SB" panose="03000509000000000000" pitchFamily="65" charset="-120"/>
              </a:rPr>
              <a:t>終於有一天，趁著雲斐獨自出門，艾迪行動了。他的目標是雲斐的臥室，因為經過這些天的觀察，他發現雲斐常常會獨自一人鎖在房間久久不出來。</a:t>
            </a:r>
          </a:p>
          <a:p>
            <a:pPr lvl="0"/>
            <a:r>
              <a:rPr lang="zh-TW" altLang="zh-TW" dirty="0">
                <a:latin typeface="DFKai-SB" panose="03000509000000000000" pitchFamily="65" charset="-120"/>
                <a:ea typeface="DFKai-SB" panose="03000509000000000000" pitchFamily="65" charset="-120"/>
              </a:rPr>
              <a:t>輕而易舉打開房門，</a:t>
            </a:r>
            <a:r>
              <a:rPr lang="zh-TW" altLang="en-US" dirty="0">
                <a:latin typeface="DFKai-SB" panose="03000509000000000000" pitchFamily="65" charset="-120"/>
                <a:ea typeface="DFKai-SB" panose="03000509000000000000" pitchFamily="65" charset="-120"/>
              </a:rPr>
              <a:t>雖然裡面的</a:t>
            </a:r>
            <a:r>
              <a:rPr lang="zh-TW" altLang="zh-TW" dirty="0">
                <a:latin typeface="DFKai-SB" panose="03000509000000000000" pitchFamily="65" charset="-120"/>
                <a:ea typeface="DFKai-SB" panose="03000509000000000000" pitchFamily="65" charset="-120"/>
              </a:rPr>
              <a:t>櫃子上面暗藏著眾多機關，但都被艾迪一一破解，最終成功開啟。艾迪在其中一層抽屜裡發現一個相框，令他感到震驚的是相框裡的人物，</a:t>
            </a:r>
            <a:r>
              <a:rPr lang="zh-TW" altLang="en-US" dirty="0">
                <a:latin typeface="DFKai-SB" panose="03000509000000000000" pitchFamily="65" charset="-120"/>
                <a:ea typeface="DFKai-SB" panose="03000509000000000000" pitchFamily="65" charset="-120"/>
              </a:rPr>
              <a:t>那是一名相貌與他相仿的小男孩，儘管年齡比艾迪幼小，臉上卻掛著令他既熟悉又陌生的笑容。</a:t>
            </a:r>
            <a:endParaRPr lang="zh-TW" altLang="zh-TW"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908113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376</TotalTime>
  <Words>1014</Words>
  <Application>Microsoft Office PowerPoint</Application>
  <PresentationFormat>自訂</PresentationFormat>
  <Paragraphs>30</Paragraphs>
  <Slides>14</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14</vt:i4>
      </vt:variant>
    </vt:vector>
  </HeadingPairs>
  <TitlesOfParts>
    <vt:vector size="20" baseType="lpstr">
      <vt:lpstr>Arial</vt:lpstr>
      <vt:lpstr>新細明體</vt:lpstr>
      <vt:lpstr>Calibri Light</vt:lpstr>
      <vt:lpstr>DFKai-SB</vt:lpstr>
      <vt:lpstr>Calibri</vt:lpstr>
      <vt:lpstr>Office 佈景主題</vt:lpstr>
      <vt:lpstr>書名:不再離去</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替身機器人</dc:title>
  <dc:creator>user</dc:creator>
  <cp:lastModifiedBy>user</cp:lastModifiedBy>
  <cp:revision>101</cp:revision>
  <dcterms:created xsi:type="dcterms:W3CDTF">2018-03-10T15:56:57Z</dcterms:created>
  <dcterms:modified xsi:type="dcterms:W3CDTF">2018-04-10T04:40:45Z</dcterms:modified>
</cp:coreProperties>
</file>