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2202" y="3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0F67F-EEF0-4F3E-A7CD-6B91961EFA5E}" type="doc">
      <dgm:prSet loTypeId="urn:microsoft.com/office/officeart/2008/layout/HexagonCluster" loCatId="picture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773503F-5E5F-444C-ACAD-42272F6D0F16}">
      <dgm:prSet phldrT="[文字]"/>
      <dgm:spPr/>
      <dgm:t>
        <a:bodyPr/>
        <a:lstStyle/>
        <a:p>
          <a:r>
            <a:rPr lang="zh-TW" altLang="en-US" dirty="0" smtClean="0"/>
            <a:t>兌悅門</a:t>
          </a:r>
          <a:endParaRPr lang="zh-TW" altLang="en-US" dirty="0"/>
        </a:p>
      </dgm:t>
    </dgm:pt>
    <dgm:pt modelId="{0AC4EED6-6FF0-42FF-9CC6-50C3A1F9F839}" type="parTrans" cxnId="{A90D6DEE-6B81-4B2D-867E-D9A771F03F04}">
      <dgm:prSet/>
      <dgm:spPr/>
      <dgm:t>
        <a:bodyPr/>
        <a:lstStyle/>
        <a:p>
          <a:endParaRPr lang="zh-TW" altLang="en-US"/>
        </a:p>
      </dgm:t>
    </dgm:pt>
    <dgm:pt modelId="{278E7005-3276-40C6-B31D-AF77DD3AEE39}" type="sibTrans" cxnId="{A90D6DEE-6B81-4B2D-867E-D9A771F03F0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zh-TW" altLang="en-US"/>
        </a:p>
      </dgm:t>
    </dgm:pt>
    <dgm:pt modelId="{6A48D25E-8B1E-42FF-B02E-BDCFDF706949}">
      <dgm:prSet phldrT="[文字]"/>
      <dgm:spPr/>
      <dgm:t>
        <a:bodyPr/>
        <a:lstStyle/>
        <a:p>
          <a:r>
            <a:rPr lang="zh-TW" altLang="en-US" dirty="0" smtClean="0"/>
            <a:t>筑馨居</a:t>
          </a:r>
          <a:endParaRPr lang="zh-TW" altLang="en-US" dirty="0"/>
        </a:p>
      </dgm:t>
    </dgm:pt>
    <dgm:pt modelId="{4AFFA379-3877-4BFA-A826-049977877492}" type="parTrans" cxnId="{C712C9B9-3DF9-4C51-980C-A950B1C6DF9A}">
      <dgm:prSet/>
      <dgm:spPr/>
      <dgm:t>
        <a:bodyPr/>
        <a:lstStyle/>
        <a:p>
          <a:endParaRPr lang="zh-TW" altLang="en-US"/>
        </a:p>
      </dgm:t>
    </dgm:pt>
    <dgm:pt modelId="{358FC8A1-8290-409C-99CB-2AEB928D5CE5}" type="sibTrans" cxnId="{C712C9B9-3DF9-4C51-980C-A950B1C6DF9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zh-TW" altLang="en-US"/>
        </a:p>
      </dgm:t>
    </dgm:pt>
    <dgm:pt modelId="{112CC8D0-0B7D-4C40-BC61-EE54F61B259A}">
      <dgm:prSet phldrT="[文字]"/>
      <dgm:spPr/>
      <dgm:t>
        <a:bodyPr/>
        <a:lstStyle/>
        <a:p>
          <a:r>
            <a:rPr lang="zh-TW" altLang="en-US" dirty="0" smtClean="0"/>
            <a:t>兩倆</a:t>
          </a:r>
          <a:endParaRPr lang="zh-TW" altLang="en-US" dirty="0"/>
        </a:p>
      </dgm:t>
    </dgm:pt>
    <dgm:pt modelId="{A259E5D6-FFE0-4B91-AA74-E9F9BECDD484}" type="parTrans" cxnId="{3B9F4FA8-8F96-45EB-A4AC-4DBD2AB3D572}">
      <dgm:prSet/>
      <dgm:spPr/>
      <dgm:t>
        <a:bodyPr/>
        <a:lstStyle/>
        <a:p>
          <a:endParaRPr lang="zh-TW" altLang="en-US"/>
        </a:p>
      </dgm:t>
    </dgm:pt>
    <dgm:pt modelId="{B76C1DD7-3650-443F-BE87-6B9283D9449A}" type="sibTrans" cxnId="{3B9F4FA8-8F96-45EB-A4AC-4DBD2AB3D572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</dgm:spPr>
      <dgm:t>
        <a:bodyPr/>
        <a:lstStyle/>
        <a:p>
          <a:endParaRPr lang="zh-TW" altLang="en-US"/>
        </a:p>
      </dgm:t>
    </dgm:pt>
    <dgm:pt modelId="{2B6C7710-AC8C-4C2C-87B2-2138E8F08C8E}" type="pres">
      <dgm:prSet presAssocID="{6DF0F67F-EEF0-4F3E-A7CD-6B91961EFA5E}" presName="Name0" presStyleCnt="0">
        <dgm:presLayoutVars>
          <dgm:chMax val="21"/>
          <dgm:chPref val="21"/>
        </dgm:presLayoutVars>
      </dgm:prSet>
      <dgm:spPr/>
    </dgm:pt>
    <dgm:pt modelId="{C55594BA-2BFD-4E95-84BD-7CAB78FA3DCE}" type="pres">
      <dgm:prSet presAssocID="{C773503F-5E5F-444C-ACAD-42272F6D0F16}" presName="text1" presStyleCnt="0"/>
      <dgm:spPr/>
    </dgm:pt>
    <dgm:pt modelId="{81D6198C-1E49-4956-9B5D-6A19F126DD8A}" type="pres">
      <dgm:prSet presAssocID="{C773503F-5E5F-444C-ACAD-42272F6D0F16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64B37F9-4AA5-40C5-A7F9-8B8756FB88E8}" type="pres">
      <dgm:prSet presAssocID="{C773503F-5E5F-444C-ACAD-42272F6D0F16}" presName="textaccent1" presStyleCnt="0"/>
      <dgm:spPr/>
    </dgm:pt>
    <dgm:pt modelId="{6C4C5ABA-F00B-4C06-AF98-2F2F9798D0AB}" type="pres">
      <dgm:prSet presAssocID="{C773503F-5E5F-444C-ACAD-42272F6D0F16}" presName="accentRepeatNode" presStyleLbl="solidAlignAcc1" presStyleIdx="0" presStyleCnt="6"/>
      <dgm:spPr/>
    </dgm:pt>
    <dgm:pt modelId="{F6446064-40BE-49E5-A883-9BE6AA60A06D}" type="pres">
      <dgm:prSet presAssocID="{278E7005-3276-40C6-B31D-AF77DD3AEE39}" presName="image1" presStyleCnt="0"/>
      <dgm:spPr/>
    </dgm:pt>
    <dgm:pt modelId="{78AB6049-DD10-4E49-AC3C-6031342356A7}" type="pres">
      <dgm:prSet presAssocID="{278E7005-3276-40C6-B31D-AF77DD3AEE39}" presName="imageRepeatNode" presStyleLbl="alignAcc1" presStyleIdx="0" presStyleCnt="3"/>
      <dgm:spPr/>
    </dgm:pt>
    <dgm:pt modelId="{E42CEDD3-782A-4851-BCAF-10E49FE4A2CD}" type="pres">
      <dgm:prSet presAssocID="{278E7005-3276-40C6-B31D-AF77DD3AEE39}" presName="imageaccent1" presStyleCnt="0"/>
      <dgm:spPr/>
    </dgm:pt>
    <dgm:pt modelId="{EA0B1723-DA97-4B1C-B85D-F3F3C8EE1B0C}" type="pres">
      <dgm:prSet presAssocID="{278E7005-3276-40C6-B31D-AF77DD3AEE39}" presName="accentRepeatNode" presStyleLbl="solidAlignAcc1" presStyleIdx="1" presStyleCnt="6"/>
      <dgm:spPr/>
    </dgm:pt>
    <dgm:pt modelId="{CA581D1E-26F0-4DB7-8205-FA453468FCF5}" type="pres">
      <dgm:prSet presAssocID="{6A48D25E-8B1E-42FF-B02E-BDCFDF706949}" presName="text2" presStyleCnt="0"/>
      <dgm:spPr/>
    </dgm:pt>
    <dgm:pt modelId="{FAC6F103-D479-413A-BA4F-B9AB8766282B}" type="pres">
      <dgm:prSet presAssocID="{6A48D25E-8B1E-42FF-B02E-BDCFDF706949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829D9FF-8BBB-460F-913D-F74E69788FFB}" type="pres">
      <dgm:prSet presAssocID="{6A48D25E-8B1E-42FF-B02E-BDCFDF706949}" presName="textaccent2" presStyleCnt="0"/>
      <dgm:spPr/>
    </dgm:pt>
    <dgm:pt modelId="{9FA17C48-BFAE-4B2A-8DF3-696DBA878798}" type="pres">
      <dgm:prSet presAssocID="{6A48D25E-8B1E-42FF-B02E-BDCFDF706949}" presName="accentRepeatNode" presStyleLbl="solidAlignAcc1" presStyleIdx="2" presStyleCnt="6"/>
      <dgm:spPr/>
    </dgm:pt>
    <dgm:pt modelId="{DF392C32-51B7-4E0D-837E-9BB091D1CCEB}" type="pres">
      <dgm:prSet presAssocID="{358FC8A1-8290-409C-99CB-2AEB928D5CE5}" presName="image2" presStyleCnt="0"/>
      <dgm:spPr/>
    </dgm:pt>
    <dgm:pt modelId="{5975632B-3A4F-45BA-B743-0D45462E79B8}" type="pres">
      <dgm:prSet presAssocID="{358FC8A1-8290-409C-99CB-2AEB928D5CE5}" presName="imageRepeatNode" presStyleLbl="alignAcc1" presStyleIdx="1" presStyleCnt="3" custLinFactNeighborX="-4151" custLinFactNeighborY="1908"/>
      <dgm:spPr/>
    </dgm:pt>
    <dgm:pt modelId="{D671EA0F-9EFD-479F-A90D-E08CF9E028AD}" type="pres">
      <dgm:prSet presAssocID="{358FC8A1-8290-409C-99CB-2AEB928D5CE5}" presName="imageaccent2" presStyleCnt="0"/>
      <dgm:spPr/>
    </dgm:pt>
    <dgm:pt modelId="{25EE3CBC-B44C-44CA-BBD3-24F09060C69E}" type="pres">
      <dgm:prSet presAssocID="{358FC8A1-8290-409C-99CB-2AEB928D5CE5}" presName="accentRepeatNode" presStyleLbl="solidAlignAcc1" presStyleIdx="3" presStyleCnt="6"/>
      <dgm:spPr/>
    </dgm:pt>
    <dgm:pt modelId="{07091C38-DDAE-4FB4-99C6-B354612412DF}" type="pres">
      <dgm:prSet presAssocID="{112CC8D0-0B7D-4C40-BC61-EE54F61B259A}" presName="text3" presStyleCnt="0"/>
      <dgm:spPr/>
    </dgm:pt>
    <dgm:pt modelId="{7D7B2D56-04B2-4F55-A6D4-39B8DAFF3210}" type="pres">
      <dgm:prSet presAssocID="{112CC8D0-0B7D-4C40-BC61-EE54F61B259A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5764947-0D92-48F0-B0DA-C8068B47C232}" type="pres">
      <dgm:prSet presAssocID="{112CC8D0-0B7D-4C40-BC61-EE54F61B259A}" presName="textaccent3" presStyleCnt="0"/>
      <dgm:spPr/>
    </dgm:pt>
    <dgm:pt modelId="{78A87F06-478E-492F-B895-2D127CC35210}" type="pres">
      <dgm:prSet presAssocID="{112CC8D0-0B7D-4C40-BC61-EE54F61B259A}" presName="accentRepeatNode" presStyleLbl="solidAlignAcc1" presStyleIdx="4" presStyleCnt="6"/>
      <dgm:spPr/>
    </dgm:pt>
    <dgm:pt modelId="{A10EDBFA-972E-4AF7-A3A9-3A95FE2DD074}" type="pres">
      <dgm:prSet presAssocID="{B76C1DD7-3650-443F-BE87-6B9283D9449A}" presName="image3" presStyleCnt="0"/>
      <dgm:spPr/>
    </dgm:pt>
    <dgm:pt modelId="{A28F589B-B974-443C-8CC3-D2F156A44637}" type="pres">
      <dgm:prSet presAssocID="{B76C1DD7-3650-443F-BE87-6B9283D9449A}" presName="imageRepeatNode" presStyleLbl="alignAcc1" presStyleIdx="2" presStyleCnt="3"/>
      <dgm:spPr/>
    </dgm:pt>
    <dgm:pt modelId="{E0B97D6A-762D-447B-8DAD-997BCEBB7091}" type="pres">
      <dgm:prSet presAssocID="{B76C1DD7-3650-443F-BE87-6B9283D9449A}" presName="imageaccent3" presStyleCnt="0"/>
      <dgm:spPr/>
    </dgm:pt>
    <dgm:pt modelId="{53412B36-065D-400E-943C-CFCE9366A302}" type="pres">
      <dgm:prSet presAssocID="{B76C1DD7-3650-443F-BE87-6B9283D9449A}" presName="accentRepeatNode" presStyleLbl="solidAlignAcc1" presStyleIdx="5" presStyleCnt="6"/>
      <dgm:spPr/>
    </dgm:pt>
  </dgm:ptLst>
  <dgm:cxnLst>
    <dgm:cxn modelId="{E182BCEE-1B1E-4C37-88D7-80AC4CC04EFC}" type="presOf" srcId="{112CC8D0-0B7D-4C40-BC61-EE54F61B259A}" destId="{7D7B2D56-04B2-4F55-A6D4-39B8DAFF3210}" srcOrd="0" destOrd="0" presId="urn:microsoft.com/office/officeart/2008/layout/HexagonCluster"/>
    <dgm:cxn modelId="{3B9F4FA8-8F96-45EB-A4AC-4DBD2AB3D572}" srcId="{6DF0F67F-EEF0-4F3E-A7CD-6B91961EFA5E}" destId="{112CC8D0-0B7D-4C40-BC61-EE54F61B259A}" srcOrd="2" destOrd="0" parTransId="{A259E5D6-FFE0-4B91-AA74-E9F9BECDD484}" sibTransId="{B76C1DD7-3650-443F-BE87-6B9283D9449A}"/>
    <dgm:cxn modelId="{A90D6DEE-6B81-4B2D-867E-D9A771F03F04}" srcId="{6DF0F67F-EEF0-4F3E-A7CD-6B91961EFA5E}" destId="{C773503F-5E5F-444C-ACAD-42272F6D0F16}" srcOrd="0" destOrd="0" parTransId="{0AC4EED6-6FF0-42FF-9CC6-50C3A1F9F839}" sibTransId="{278E7005-3276-40C6-B31D-AF77DD3AEE39}"/>
    <dgm:cxn modelId="{C4C3C21B-34C3-4F9E-B6B8-532AF1521B33}" type="presOf" srcId="{358FC8A1-8290-409C-99CB-2AEB928D5CE5}" destId="{5975632B-3A4F-45BA-B743-0D45462E79B8}" srcOrd="0" destOrd="0" presId="urn:microsoft.com/office/officeart/2008/layout/HexagonCluster"/>
    <dgm:cxn modelId="{03037967-C868-4807-883D-75E29DB2E1B1}" type="presOf" srcId="{6DF0F67F-EEF0-4F3E-A7CD-6B91961EFA5E}" destId="{2B6C7710-AC8C-4C2C-87B2-2138E8F08C8E}" srcOrd="0" destOrd="0" presId="urn:microsoft.com/office/officeart/2008/layout/HexagonCluster"/>
    <dgm:cxn modelId="{C712C9B9-3DF9-4C51-980C-A950B1C6DF9A}" srcId="{6DF0F67F-EEF0-4F3E-A7CD-6B91961EFA5E}" destId="{6A48D25E-8B1E-42FF-B02E-BDCFDF706949}" srcOrd="1" destOrd="0" parTransId="{4AFFA379-3877-4BFA-A826-049977877492}" sibTransId="{358FC8A1-8290-409C-99CB-2AEB928D5CE5}"/>
    <dgm:cxn modelId="{C3AADF94-1A55-46B5-81DF-3FF4AF363D62}" type="presOf" srcId="{B76C1DD7-3650-443F-BE87-6B9283D9449A}" destId="{A28F589B-B974-443C-8CC3-D2F156A44637}" srcOrd="0" destOrd="0" presId="urn:microsoft.com/office/officeart/2008/layout/HexagonCluster"/>
    <dgm:cxn modelId="{F4ECF59A-407B-41C1-858F-D8249E1117ED}" type="presOf" srcId="{C773503F-5E5F-444C-ACAD-42272F6D0F16}" destId="{81D6198C-1E49-4956-9B5D-6A19F126DD8A}" srcOrd="0" destOrd="0" presId="urn:microsoft.com/office/officeart/2008/layout/HexagonCluster"/>
    <dgm:cxn modelId="{2F3E1015-5077-44D4-9191-49F421FD24FF}" type="presOf" srcId="{278E7005-3276-40C6-B31D-AF77DD3AEE39}" destId="{78AB6049-DD10-4E49-AC3C-6031342356A7}" srcOrd="0" destOrd="0" presId="urn:microsoft.com/office/officeart/2008/layout/HexagonCluster"/>
    <dgm:cxn modelId="{A7FBFD93-8830-4E4A-AB31-90D7D763B069}" type="presOf" srcId="{6A48D25E-8B1E-42FF-B02E-BDCFDF706949}" destId="{FAC6F103-D479-413A-BA4F-B9AB8766282B}" srcOrd="0" destOrd="0" presId="urn:microsoft.com/office/officeart/2008/layout/HexagonCluster"/>
    <dgm:cxn modelId="{92193A90-B338-4B30-9A72-597D0C1D92E7}" type="presParOf" srcId="{2B6C7710-AC8C-4C2C-87B2-2138E8F08C8E}" destId="{C55594BA-2BFD-4E95-84BD-7CAB78FA3DCE}" srcOrd="0" destOrd="0" presId="urn:microsoft.com/office/officeart/2008/layout/HexagonCluster"/>
    <dgm:cxn modelId="{F0CC441D-785A-4B1E-BF6A-1947C1285535}" type="presParOf" srcId="{C55594BA-2BFD-4E95-84BD-7CAB78FA3DCE}" destId="{81D6198C-1E49-4956-9B5D-6A19F126DD8A}" srcOrd="0" destOrd="0" presId="urn:microsoft.com/office/officeart/2008/layout/HexagonCluster"/>
    <dgm:cxn modelId="{214C436B-1ED6-490E-A9B8-7E5DFB15419D}" type="presParOf" srcId="{2B6C7710-AC8C-4C2C-87B2-2138E8F08C8E}" destId="{D64B37F9-4AA5-40C5-A7F9-8B8756FB88E8}" srcOrd="1" destOrd="0" presId="urn:microsoft.com/office/officeart/2008/layout/HexagonCluster"/>
    <dgm:cxn modelId="{678A9AD4-820A-4CFF-9A7D-FD6304F7937F}" type="presParOf" srcId="{D64B37F9-4AA5-40C5-A7F9-8B8756FB88E8}" destId="{6C4C5ABA-F00B-4C06-AF98-2F2F9798D0AB}" srcOrd="0" destOrd="0" presId="urn:microsoft.com/office/officeart/2008/layout/HexagonCluster"/>
    <dgm:cxn modelId="{D8422827-2881-48C2-9011-F7F7A0F2CB45}" type="presParOf" srcId="{2B6C7710-AC8C-4C2C-87B2-2138E8F08C8E}" destId="{F6446064-40BE-49E5-A883-9BE6AA60A06D}" srcOrd="2" destOrd="0" presId="urn:microsoft.com/office/officeart/2008/layout/HexagonCluster"/>
    <dgm:cxn modelId="{04B8AD80-5298-4A3D-B6C1-35E432E7272C}" type="presParOf" srcId="{F6446064-40BE-49E5-A883-9BE6AA60A06D}" destId="{78AB6049-DD10-4E49-AC3C-6031342356A7}" srcOrd="0" destOrd="0" presId="urn:microsoft.com/office/officeart/2008/layout/HexagonCluster"/>
    <dgm:cxn modelId="{395ECC9E-7EE7-4E1D-B3FC-72B0CF9424F4}" type="presParOf" srcId="{2B6C7710-AC8C-4C2C-87B2-2138E8F08C8E}" destId="{E42CEDD3-782A-4851-BCAF-10E49FE4A2CD}" srcOrd="3" destOrd="0" presId="urn:microsoft.com/office/officeart/2008/layout/HexagonCluster"/>
    <dgm:cxn modelId="{FDB1C364-F1A7-4607-B8E0-F92252BB52D3}" type="presParOf" srcId="{E42CEDD3-782A-4851-BCAF-10E49FE4A2CD}" destId="{EA0B1723-DA97-4B1C-B85D-F3F3C8EE1B0C}" srcOrd="0" destOrd="0" presId="urn:microsoft.com/office/officeart/2008/layout/HexagonCluster"/>
    <dgm:cxn modelId="{00A91FFB-CE11-48E2-B7CD-37A535CBDD74}" type="presParOf" srcId="{2B6C7710-AC8C-4C2C-87B2-2138E8F08C8E}" destId="{CA581D1E-26F0-4DB7-8205-FA453468FCF5}" srcOrd="4" destOrd="0" presId="urn:microsoft.com/office/officeart/2008/layout/HexagonCluster"/>
    <dgm:cxn modelId="{9C586A64-1355-467A-8E68-7A3F058E2496}" type="presParOf" srcId="{CA581D1E-26F0-4DB7-8205-FA453468FCF5}" destId="{FAC6F103-D479-413A-BA4F-B9AB8766282B}" srcOrd="0" destOrd="0" presId="urn:microsoft.com/office/officeart/2008/layout/HexagonCluster"/>
    <dgm:cxn modelId="{450F4DF9-655F-4796-96CE-13B2D122414A}" type="presParOf" srcId="{2B6C7710-AC8C-4C2C-87B2-2138E8F08C8E}" destId="{7829D9FF-8BBB-460F-913D-F74E69788FFB}" srcOrd="5" destOrd="0" presId="urn:microsoft.com/office/officeart/2008/layout/HexagonCluster"/>
    <dgm:cxn modelId="{6A5F2783-3535-4622-85D9-ED5A0469FC16}" type="presParOf" srcId="{7829D9FF-8BBB-460F-913D-F74E69788FFB}" destId="{9FA17C48-BFAE-4B2A-8DF3-696DBA878798}" srcOrd="0" destOrd="0" presId="urn:microsoft.com/office/officeart/2008/layout/HexagonCluster"/>
    <dgm:cxn modelId="{42512CD5-6F70-4D61-9338-0B29F6DBB320}" type="presParOf" srcId="{2B6C7710-AC8C-4C2C-87B2-2138E8F08C8E}" destId="{DF392C32-51B7-4E0D-837E-9BB091D1CCEB}" srcOrd="6" destOrd="0" presId="urn:microsoft.com/office/officeart/2008/layout/HexagonCluster"/>
    <dgm:cxn modelId="{581E629E-CA80-4291-9CBA-F50B92BFFE2C}" type="presParOf" srcId="{DF392C32-51B7-4E0D-837E-9BB091D1CCEB}" destId="{5975632B-3A4F-45BA-B743-0D45462E79B8}" srcOrd="0" destOrd="0" presId="urn:microsoft.com/office/officeart/2008/layout/HexagonCluster"/>
    <dgm:cxn modelId="{F66A2123-A2BB-4EA6-96B8-7434BB7433C7}" type="presParOf" srcId="{2B6C7710-AC8C-4C2C-87B2-2138E8F08C8E}" destId="{D671EA0F-9EFD-479F-A90D-E08CF9E028AD}" srcOrd="7" destOrd="0" presId="urn:microsoft.com/office/officeart/2008/layout/HexagonCluster"/>
    <dgm:cxn modelId="{204702CD-FEAE-4538-9396-AA236AC5C233}" type="presParOf" srcId="{D671EA0F-9EFD-479F-A90D-E08CF9E028AD}" destId="{25EE3CBC-B44C-44CA-BBD3-24F09060C69E}" srcOrd="0" destOrd="0" presId="urn:microsoft.com/office/officeart/2008/layout/HexagonCluster"/>
    <dgm:cxn modelId="{93FE5DBA-2CE0-4A35-A27B-D571CC7DA303}" type="presParOf" srcId="{2B6C7710-AC8C-4C2C-87B2-2138E8F08C8E}" destId="{07091C38-DDAE-4FB4-99C6-B354612412DF}" srcOrd="8" destOrd="0" presId="urn:microsoft.com/office/officeart/2008/layout/HexagonCluster"/>
    <dgm:cxn modelId="{6CC70340-A7B1-4431-B94D-7E9A631BCFD3}" type="presParOf" srcId="{07091C38-DDAE-4FB4-99C6-B354612412DF}" destId="{7D7B2D56-04B2-4F55-A6D4-39B8DAFF3210}" srcOrd="0" destOrd="0" presId="urn:microsoft.com/office/officeart/2008/layout/HexagonCluster"/>
    <dgm:cxn modelId="{486DC5BD-E1EF-4116-B09C-733EDC527075}" type="presParOf" srcId="{2B6C7710-AC8C-4C2C-87B2-2138E8F08C8E}" destId="{55764947-0D92-48F0-B0DA-C8068B47C232}" srcOrd="9" destOrd="0" presId="urn:microsoft.com/office/officeart/2008/layout/HexagonCluster"/>
    <dgm:cxn modelId="{B2BE00CA-3B04-47A0-8583-07600A40F56A}" type="presParOf" srcId="{55764947-0D92-48F0-B0DA-C8068B47C232}" destId="{78A87F06-478E-492F-B895-2D127CC35210}" srcOrd="0" destOrd="0" presId="urn:microsoft.com/office/officeart/2008/layout/HexagonCluster"/>
    <dgm:cxn modelId="{9233A550-71F9-4992-A50B-838AADF97D9A}" type="presParOf" srcId="{2B6C7710-AC8C-4C2C-87B2-2138E8F08C8E}" destId="{A10EDBFA-972E-4AF7-A3A9-3A95FE2DD074}" srcOrd="10" destOrd="0" presId="urn:microsoft.com/office/officeart/2008/layout/HexagonCluster"/>
    <dgm:cxn modelId="{8C96D96E-6D09-4066-BD01-9ABE01D81A9B}" type="presParOf" srcId="{A10EDBFA-972E-4AF7-A3A9-3A95FE2DD074}" destId="{A28F589B-B974-443C-8CC3-D2F156A44637}" srcOrd="0" destOrd="0" presId="urn:microsoft.com/office/officeart/2008/layout/HexagonCluster"/>
    <dgm:cxn modelId="{73C28B9A-4BBF-4954-9AEA-CB444F5497D3}" type="presParOf" srcId="{2B6C7710-AC8C-4C2C-87B2-2138E8F08C8E}" destId="{E0B97D6A-762D-447B-8DAD-997BCEBB7091}" srcOrd="11" destOrd="0" presId="urn:microsoft.com/office/officeart/2008/layout/HexagonCluster"/>
    <dgm:cxn modelId="{367A5A33-C5FB-4277-8350-DAE2F5BA2304}" type="presParOf" srcId="{E0B97D6A-762D-447B-8DAD-997BCEBB7091}" destId="{53412B36-065D-400E-943C-CFCE9366A30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6198C-1E49-4956-9B5D-6A19F126DD8A}">
      <dsp:nvSpPr>
        <dsp:cNvPr id="0" name=""/>
        <dsp:cNvSpPr/>
      </dsp:nvSpPr>
      <dsp:spPr>
        <a:xfrm>
          <a:off x="1677743" y="3090361"/>
          <a:ext cx="1962722" cy="169220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兌悅門</a:t>
          </a:r>
          <a:endParaRPr lang="zh-TW" altLang="en-US" sz="3500" kern="1200" dirty="0"/>
        </a:p>
      </dsp:txBody>
      <dsp:txXfrm>
        <a:off x="1982321" y="3352960"/>
        <a:ext cx="1353567" cy="1167010"/>
      </dsp:txXfrm>
    </dsp:sp>
    <dsp:sp modelId="{6C4C5ABA-F00B-4C06-AF98-2F2F9798D0AB}">
      <dsp:nvSpPr>
        <dsp:cNvPr id="0" name=""/>
        <dsp:cNvSpPr/>
      </dsp:nvSpPr>
      <dsp:spPr>
        <a:xfrm>
          <a:off x="1728732" y="3837437"/>
          <a:ext cx="229799" cy="1980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AB6049-DD10-4E49-AC3C-6031342356A7}">
      <dsp:nvSpPr>
        <dsp:cNvPr id="0" name=""/>
        <dsp:cNvSpPr/>
      </dsp:nvSpPr>
      <dsp:spPr>
        <a:xfrm>
          <a:off x="0" y="2181442"/>
          <a:ext cx="1962722" cy="16922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0B1723-DA97-4B1C-B85D-F3F3C8EE1B0C}">
      <dsp:nvSpPr>
        <dsp:cNvPr id="0" name=""/>
        <dsp:cNvSpPr/>
      </dsp:nvSpPr>
      <dsp:spPr>
        <a:xfrm>
          <a:off x="1336187" y="3650109"/>
          <a:ext cx="229799" cy="1980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C6F103-D479-413A-BA4F-B9AB8766282B}">
      <dsp:nvSpPr>
        <dsp:cNvPr id="0" name=""/>
        <dsp:cNvSpPr/>
      </dsp:nvSpPr>
      <dsp:spPr>
        <a:xfrm>
          <a:off x="3349898" y="2161323"/>
          <a:ext cx="1962722" cy="169220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筑馨居</a:t>
          </a:r>
          <a:endParaRPr lang="zh-TW" altLang="en-US" sz="3500" kern="1200" dirty="0"/>
        </a:p>
      </dsp:txBody>
      <dsp:txXfrm>
        <a:off x="3654476" y="2423922"/>
        <a:ext cx="1353567" cy="1167010"/>
      </dsp:txXfrm>
    </dsp:sp>
    <dsp:sp modelId="{9FA17C48-BFAE-4B2A-8DF3-696DBA878798}">
      <dsp:nvSpPr>
        <dsp:cNvPr id="0" name=""/>
        <dsp:cNvSpPr/>
      </dsp:nvSpPr>
      <dsp:spPr>
        <a:xfrm>
          <a:off x="4691674" y="3628202"/>
          <a:ext cx="229799" cy="1980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75632B-3A4F-45BA-B743-0D45462E79B8}">
      <dsp:nvSpPr>
        <dsp:cNvPr id="0" name=""/>
        <dsp:cNvSpPr/>
      </dsp:nvSpPr>
      <dsp:spPr>
        <a:xfrm>
          <a:off x="4940581" y="3122649"/>
          <a:ext cx="1962722" cy="16922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EE3CBC-B44C-44CA-BBD3-24F09060C69E}">
      <dsp:nvSpPr>
        <dsp:cNvPr id="0" name=""/>
        <dsp:cNvSpPr/>
      </dsp:nvSpPr>
      <dsp:spPr>
        <a:xfrm>
          <a:off x="5073042" y="3837437"/>
          <a:ext cx="229799" cy="1980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7B2D56-04B2-4F55-A6D4-39B8DAFF3210}">
      <dsp:nvSpPr>
        <dsp:cNvPr id="0" name=""/>
        <dsp:cNvSpPr/>
      </dsp:nvSpPr>
      <dsp:spPr>
        <a:xfrm>
          <a:off x="1677743" y="1236308"/>
          <a:ext cx="1962722" cy="169220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兩倆</a:t>
          </a:r>
          <a:endParaRPr lang="zh-TW" altLang="en-US" sz="3500" kern="1200" dirty="0"/>
        </a:p>
      </dsp:txBody>
      <dsp:txXfrm>
        <a:off x="1982321" y="1498907"/>
        <a:ext cx="1353567" cy="1167010"/>
      </dsp:txXfrm>
    </dsp:sp>
    <dsp:sp modelId="{78A87F06-478E-492F-B895-2D127CC35210}">
      <dsp:nvSpPr>
        <dsp:cNvPr id="0" name=""/>
        <dsp:cNvSpPr/>
      </dsp:nvSpPr>
      <dsp:spPr>
        <a:xfrm>
          <a:off x="3008343" y="1272969"/>
          <a:ext cx="229799" cy="1980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8F589B-B974-443C-8CC3-D2F156A44637}">
      <dsp:nvSpPr>
        <dsp:cNvPr id="0" name=""/>
        <dsp:cNvSpPr/>
      </dsp:nvSpPr>
      <dsp:spPr>
        <a:xfrm>
          <a:off x="3349898" y="311741"/>
          <a:ext cx="1962722" cy="16922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412B36-065D-400E-943C-CFCE9366A302}">
      <dsp:nvSpPr>
        <dsp:cNvPr id="0" name=""/>
        <dsp:cNvSpPr/>
      </dsp:nvSpPr>
      <dsp:spPr>
        <a:xfrm>
          <a:off x="3407872" y="1054793"/>
          <a:ext cx="229799" cy="1980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F1E9D-EEF8-46AA-AF4A-B883A7B73F18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AC0A8-E37A-4D03-9B4E-EF96D34AF5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66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A873-71AA-45EE-A322-CA9091029A14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C9E9-EAE7-446A-A879-353289779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53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A873-71AA-45EE-A322-CA9091029A14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C9E9-EAE7-446A-A879-353289779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62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A873-71AA-45EE-A322-CA9091029A14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C9E9-EAE7-446A-A879-353289779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04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A873-71AA-45EE-A322-CA9091029A14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C9E9-EAE7-446A-A879-353289779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91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A873-71AA-45EE-A322-CA9091029A14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C9E9-EAE7-446A-A879-353289779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24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A873-71AA-45EE-A322-CA9091029A14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C9E9-EAE7-446A-A879-353289779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91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A873-71AA-45EE-A322-CA9091029A14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C9E9-EAE7-446A-A879-353289779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20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A873-71AA-45EE-A322-CA9091029A14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C9E9-EAE7-446A-A879-353289779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28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A873-71AA-45EE-A322-CA9091029A14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C9E9-EAE7-446A-A879-353289779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10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A873-71AA-45EE-A322-CA9091029A14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C9E9-EAE7-446A-A879-353289779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10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A873-71AA-45EE-A322-CA9091029A14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C9E9-EAE7-446A-A879-353289779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35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BA873-71AA-45EE-A322-CA9091029A14}" type="datetimeFigureOut">
              <a:rPr lang="zh-TW" altLang="en-US" smtClean="0"/>
              <a:t>2015/12/17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0C9E9-EAE7-446A-A879-353289779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7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microsoft.com/office/2007/relationships/hdphoto" Target="../media/hdphoto1.wdp"/><Relationship Id="rId7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diagramDrawing" Target="../diagrams/drawing1.xml"/><Relationship Id="rId5" Type="http://schemas.openxmlformats.org/officeDocument/2006/relationships/image" Target="../media/image3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jpe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6858000" cy="23397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zh-TW" alt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新港墘港</a:t>
            </a:r>
            <a:endParaRPr lang="en-US" altLang="zh-TW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老古石街</a:t>
            </a:r>
            <a:r>
              <a:rPr lang="en-US" altLang="zh-TW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23" y="0"/>
            <a:ext cx="3228825" cy="2339752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文字方塊 8"/>
          <p:cNvSpPr txBox="1"/>
          <p:nvPr/>
        </p:nvSpPr>
        <p:spPr>
          <a:xfrm>
            <a:off x="5371757" y="3419872"/>
            <a:ext cx="1569660" cy="3744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 altLang="zh-TW" sz="3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穿越時空旅行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尋找歷史的記憶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1967450489"/>
              </p:ext>
            </p:extLst>
          </p:nvPr>
        </p:nvGraphicFramePr>
        <p:xfrm>
          <a:off x="-10985" y="4427984"/>
          <a:ext cx="6984776" cy="509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83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26</Words>
  <Application>Microsoft Office PowerPoint</Application>
  <PresentationFormat>如螢幕大小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peggy</dc:creator>
  <cp:lastModifiedBy>peggy</cp:lastModifiedBy>
  <cp:revision>6</cp:revision>
  <dcterms:created xsi:type="dcterms:W3CDTF">2015-12-17T09:23:26Z</dcterms:created>
  <dcterms:modified xsi:type="dcterms:W3CDTF">2015-12-17T10:11:59Z</dcterms:modified>
</cp:coreProperties>
</file>