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1407" autoAdjust="0"/>
  </p:normalViewPr>
  <p:slideViewPr>
    <p:cSldViewPr>
      <p:cViewPr varScale="1">
        <p:scale>
          <a:sx n="98" d="100"/>
          <a:sy n="98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238D9-9960-4B4D-AF95-884B96390CF5}" type="datetimeFigureOut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166D5-569E-4B11-AB37-9CC89C41DB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http://tw.myblog.yahoo.com/here-existence/article?mid=861&amp;prev=862&amp;l=f&amp;fid=22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166D5-569E-4B11-AB37-9CC89C41DB20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05A2-7C51-49F7-BB0C-14F39AE727CA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DFAA-77E8-44F7-83C9-B7E43CDF61E3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69E23-C0CA-423A-86FF-6BBBB6031F8B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D7EF4C34-DB1F-4774-8841-FBF4759E5412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3FA80-6D4B-4766-87F7-1357290C5022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7F28-D9A0-4995-9722-4FF5F4027449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90C25-A37A-4A86-BDDA-B052219A98BD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A629-7372-4A3C-9CEE-D5C0C41DB19D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8E51D-9EFF-4C83-850F-EE14EF67AC17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18538-1455-4EB2-8C11-8D52941A3B17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7317-21C2-443A-AB11-5EEF64DB16A7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8A832B65-3ED3-4BF6-912E-B7D7123D9C29}" type="datetime1">
              <a:rPr lang="zh-TW" altLang="en-US" smtClean="0"/>
              <a:pPr/>
              <a:t>2011/11/28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0E26192-7EA7-4300-A661-B4D176C3A8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538286"/>
          </a:xfrm>
        </p:spPr>
        <p:txBody>
          <a:bodyPr>
            <a:normAutofit/>
          </a:bodyPr>
          <a:lstStyle/>
          <a:p>
            <a:r>
              <a:rPr lang="zh-TW" altLang="zh-TW" sz="60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資訊社會與政治</a:t>
            </a:r>
            <a:endParaRPr lang="zh-TW" altLang="en-US" sz="6000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  <a:cs typeface="Aharoni" pitchFamily="2" charset="-79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3286694"/>
            <a:ext cx="4856584" cy="934394"/>
          </a:xfrm>
        </p:spPr>
        <p:txBody>
          <a:bodyPr/>
          <a:lstStyle/>
          <a:p>
            <a:r>
              <a:rPr lang="zh-TW" altLang="en-US" sz="4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組別：第二組</a:t>
            </a: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555776" y="1556792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工程與社會專題</a:t>
            </a:r>
            <a:endParaRPr lang="zh-TW" altLang="en-US" sz="32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148064" y="4581128"/>
            <a:ext cx="38164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組員：蕭守成  李承翰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    林家豐  饒展榕  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    周冠丞  黃敬哲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kern="0" dirty="0" smtClean="0">
                <a:solidFill>
                  <a:schemeClr val="bg1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    黃冠文  葉錦誠</a:t>
            </a:r>
            <a:endParaRPr lang="en-US" altLang="zh-TW" sz="2800" kern="0" dirty="0" smtClean="0">
              <a:solidFill>
                <a:schemeClr val="bg1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彈性專殊化對於勞工沒有保障，造福的還是企業本身。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一分耕耘一分收穫致始每人的薪水報酬不一，但形成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M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型社會主要是在上流社會間的投資。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理念出發點都是好的，但不可能都達到完美。不應該只討論理念的好與壞，應去其優點避免其缺點，統合出比現在更好的方法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要有一定的規則存在，不然就會出現更多的薪資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問題。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1080000" y="720000"/>
            <a:ext cx="2880000" cy="720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>小組討論</a:t>
            </a: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pulus_log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作者認為現在我們能夠使用各種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資訊資源，能使用電腦編寫文件，能使用網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路傳遞訊息，是因為資本主義的「階級爭鬥」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因為「取之於社會，用之於社會」我們的社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會才有所進步。小組看法為何？</a:t>
            </a:r>
            <a:endParaRPr lang="zh-TW" altLang="zh-TW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小組討論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01736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有競爭才有激發其進步的空間，但競爭的同時，還要有共生的觀念，因此在上之人，應該要有回饋社會的觀念，這樣才能維持平衡。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不管原因為何但透過這些歷史事件讓我們擁有很多的資源，如火藥當初也不是為了戰爭。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人與人能藉由互相比較，把自己不足的地方彌補起來，使彼此都能互相成長，競爭的同時也要能團隊合作，才能使社會更加進步。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sz="2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對於現狀台灣資訊社會進行了解後，小組認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為台灣在資訊政治方面有什麼需要改進的？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假如今天你是總統，請提出一個改進台灣的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資訊相關政策。</a:t>
            </a:r>
            <a:endParaRPr lang="zh-TW" altLang="zh-TW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改進資訊政治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減少重複播出負面的報導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大眾媒體應該要有責任去了解其資訊的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真實性</a:t>
            </a:r>
            <a:endParaRPr lang="en-US" altLang="zh-TW" sz="24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媒體應保持該有的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公正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態度，而不是提供錯誤的資訊與過度偏向某個部分或政黨的想法。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	</a:t>
            </a: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媒體不要為了收視率，而傳遞誇大不實的訊息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有效的宣導資訊的意義，讓大家對於這方面能夠更加的瞭解並且將資訊更加延伸成長。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資訊洪流難以敵擋，應該要教育下一代，有自我思考的觀念，才能清楚判斷真偽，才不會迷失其中，甚至被控制想法，被資訊所奴役。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媒體資訊難免還是會有不實得訊息，可設立團隊針對不實的資訊，加以證實，並公告給大眾。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改進政策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http://zh.wikipedia.org/wiki/Wikipedia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http://tw.knowledge.yahoo.com/</a:t>
            </a: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由於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華爾街事件，「資本主義」這個名義逐漸</a:t>
            </a: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發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燒。那到底什麼是「資本主義」呢？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「社會主義」與「共產主義」又是什麼呢？</a:t>
            </a:r>
            <a:endParaRPr lang="zh-TW" altLang="en-US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資本主義</a:t>
            </a:r>
            <a:endParaRPr lang="zh-TW" altLang="en-US" sz="32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所謂「資本主義」，就是以「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資本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」作為自己的核心價值的社會心理、社會學說與社會實踐。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4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資本主義追求「資本」，既不是追求資本貶值，也不是追求資本保值，而是追求資本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增值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，因此，實質上就是資本增值主義。資本增值主義，就是不斷追求利潤最大化和資本無限增值之主義，因而也就是市場經濟條件下的發財主義。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社會主義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u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一種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經濟社會學思想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主張或提倡整個社會作為整體，由社會擁有和控制產品、資本、土地、資產等，其管理和分配基於公眾利益。在馬克思的理論中的社會主義是資本主義和共產主義之間的過渡，而且社會主義需要有發達的資本主義作基礎才能實現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但當今的國家中有不少新的各種社會主義流派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並非馬克思的社會主義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在產生，如北歐的民主社會主義。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共產主義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68632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u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是一種思想，主張消滅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私有產權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，並建立一個各盡所能、按需分配的、生產資料公有制（進行集體生產），而且沒有階級制度、國家和政府的社會。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457200" indent="-457200">
              <a:buFont typeface="Wingdings" pitchFamily="2" charset="2"/>
              <a:buChar char="u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在此一體系下，土地和資本財為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公共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所有，而且生產、價格及銷售流通均由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政府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當局所控制。其主張勞動的差別並不會導致佔有和消費的任何不平等，並反對任何特權。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  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pulus_log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認為就算周圍充滿了沒有意義的資訊，我們還是可以憑著自身的判斷，讓其負面效果不大於正面。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  <a:cs typeface="Aharoni" pitchFamily="2" charset="-79"/>
            </a:endParaRPr>
          </a:p>
          <a:p>
            <a:pPr lvl="0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  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qheroq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則認為現在的資訊能賺錢的才算有價值，如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: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Aharoni" pitchFamily="2" charset="-79"/>
              </a:rPr>
              <a:t>所有權、財產權、收視率，不管這些東西有沒有營養，符合大眾喜愛就好，消費至上的世界就這樣持續在主導我們的社會運轉。小組有何看法？</a:t>
            </a:r>
            <a:endParaRPr lang="zh-TW" altLang="zh-TW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  <a:cs typeface="Aharoni" pitchFamily="2" charset="-79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73744"/>
          </a:xfrm>
        </p:spPr>
        <p:txBody>
          <a:bodyPr>
            <a:normAutofit lnSpcReduction="10000"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觀眾偏向重口味的資訊。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有些媒體資訊誇大或不實，容易造成社會大眾的誤解。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社會負面新聞比率太高，經常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24H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以馬拉松式的持續重複報導，更甚者未經證實的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[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假真相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]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新聞報導，動輒以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[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獨家新聞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]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為傲，無形中造成負面的社會教育，甚至造成人與人的不信任，甚至社會恐慌。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資訊媒體不應該只注重在收視率，而不管傳播資訊的內容，應傳遞正確有意義的訊息。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現在社會充滿著能賺錢資訊的才算有價值，不管是否有其價值性，符合大眾喜愛就好的主義。但我認為人們還是要有自我判斷的能力，對於資訊應該有能分辨並吸收有其意義的資訊，而不是一昧的接受，變成了個資訊奴隸。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小組討論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議題三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b="1" dirty="0" err="1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qheroq</a:t>
            </a: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作者認為「彈性專殊化」我們的工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時、薪水不再是固定的、勞務內容也是多元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化。這並不是我們期待的、資訊社會擁載者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>
              <a:buNone/>
            </a:pPr>
            <a:r>
              <a:rPr lang="zh-TW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們期待的「新世界」。小組有何看法？</a:t>
            </a:r>
            <a:endParaRPr lang="zh-TW" altLang="zh-TW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2880000" cy="720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彈性專殊化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844824"/>
            <a:ext cx="3466728" cy="273630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sz="24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30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好處</a:t>
            </a:r>
            <a:endParaRPr lang="en-US" altLang="zh-TW" sz="30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工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作</a:t>
            </a:r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時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間不固定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薪水不固定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               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勞務內容多元化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消費方式變的更多樣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600" dirty="0" smtClean="0">
                <a:latin typeface="標楷體" pitchFamily="65" charset="-120"/>
                <a:ea typeface="標楷體" pitchFamily="65" charset="-120"/>
              </a:rPr>
              <a:t>產品偏重個人導向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0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26192-7EA7-4300-A661-B4D176C3A844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292080" y="3573016"/>
            <a:ext cx="302433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壞處</a:t>
            </a:r>
            <a:endParaRPr lang="en-US" altLang="zh-TW" sz="2800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勞工沒保障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薪水少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r>
              <a:rPr lang="zh-TW" altLang="zh-TW" sz="2400" dirty="0" smtClean="0">
                <a:latin typeface="標楷體" pitchFamily="65" charset="-120"/>
                <a:ea typeface="標楷體" pitchFamily="65" charset="-120"/>
              </a:rPr>
              <a:t>同時兼職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多份工作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休息時間不固定 </a:t>
            </a:r>
            <a:endParaRPr lang="zh-TW" alt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640</TotalTime>
  <Words>1066</Words>
  <Application>Microsoft Office PowerPoint</Application>
  <PresentationFormat>如螢幕大小 (4:3)</PresentationFormat>
  <Paragraphs>110</Paragraphs>
  <Slides>16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暗香撲面</vt:lpstr>
      <vt:lpstr>資訊社會與政治</vt:lpstr>
      <vt:lpstr>議題一</vt:lpstr>
      <vt:lpstr>資本主義</vt:lpstr>
      <vt:lpstr>社會主義</vt:lpstr>
      <vt:lpstr>共產主義</vt:lpstr>
      <vt:lpstr>議題二</vt:lpstr>
      <vt:lpstr>小組討論</vt:lpstr>
      <vt:lpstr>議題三</vt:lpstr>
      <vt:lpstr>彈性專殊化</vt:lpstr>
      <vt:lpstr>投影片 10</vt:lpstr>
      <vt:lpstr>議題四</vt:lpstr>
      <vt:lpstr>小組討論</vt:lpstr>
      <vt:lpstr>議題五</vt:lpstr>
      <vt:lpstr>改進資訊政治</vt:lpstr>
      <vt:lpstr>改進政策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Jason</dc:creator>
  <cp:lastModifiedBy>Jason</cp:lastModifiedBy>
  <cp:revision>100</cp:revision>
  <dcterms:created xsi:type="dcterms:W3CDTF">2011-11-20T03:26:54Z</dcterms:created>
  <dcterms:modified xsi:type="dcterms:W3CDTF">2011-11-28T13:14:44Z</dcterms:modified>
</cp:coreProperties>
</file>