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3DF9-0172-45B7-B3BF-7384A479243C}" type="datetimeFigureOut">
              <a:rPr lang="zh-TW" altLang="en-US" smtClean="0"/>
              <a:pPr/>
              <a:t>2012/11/10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2499-D2EA-49F9-8664-6634742126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以適當科技與風險評估的角度來看太陽能系統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指導老師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林聰益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班級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車輛三甲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學號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:49915055</a:t>
            </a:r>
          </a:p>
          <a:p>
            <a:pPr algn="l"/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姓名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</a:rPr>
              <a:t>洪瑋志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    從工業革命的開始至今，地球的暖化已經越來越嚴重了，冰河融化、海帄面上升，已經對人類和大自然造成極大的影響，這都是因為人類過度的開採使用能源所造成的，像是煤、石油、天然氣，使用這些能源都會製造出大量的溫室氣體導致地球的氣溫上升。近年來科學家也在努力找尋替代的能源，目前最適合的就是太陽能，它取之不盡也不會破壞環境，也許再過個幾十年能源完全耗盡時，它就是最扮演著重要的角色了。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太陽能的重要性 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太陽能就是指太陽光的輻射能量，也是讓地球上生物維持生命的來源，從古至今人類利用太陽做很多事，像是曬魚乾、曬鹽、曬衣服等，到了現在它又多了一個用途，人類拿它來發電，同時取代了不環保的能源，也用它來拯救我們的地球。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太陽能的產生方式和原理 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、光電轉換，光電的轉換又可稱為太陽能光電。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</a:t>
            </a:r>
            <a:r>
              <a:rPr lang="zh-TW" altLang="en-US" dirty="0" smtClean="0"/>
              <a:t>、光熱轉換，簡單來說，就是將太陽光集中，然後將所產生的熱能轉換為機械能或電能。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、原理：當 </a:t>
            </a:r>
            <a:r>
              <a:rPr lang="en-US" altLang="zh-TW" dirty="0" smtClean="0"/>
              <a:t>P </a:t>
            </a:r>
            <a:r>
              <a:rPr lang="zh-TW" altLang="en-US" dirty="0" smtClean="0"/>
              <a:t>型及 </a:t>
            </a:r>
            <a:r>
              <a:rPr lang="en-US" altLang="zh-TW" dirty="0" smtClean="0"/>
              <a:t>N </a:t>
            </a:r>
            <a:r>
              <a:rPr lang="zh-TW" altLang="en-US" dirty="0" smtClean="0"/>
              <a:t>型半導體互相接觸時，</a:t>
            </a:r>
            <a:r>
              <a:rPr lang="en-US" altLang="zh-TW" dirty="0" smtClean="0"/>
              <a:t>N </a:t>
            </a:r>
            <a:r>
              <a:rPr lang="zh-TW" altLang="en-US" dirty="0" smtClean="0"/>
              <a:t>型半導體內的電子會湧入 </a:t>
            </a:r>
            <a:r>
              <a:rPr lang="en-US" altLang="zh-TW" dirty="0" smtClean="0"/>
              <a:t>P </a:t>
            </a:r>
            <a:r>
              <a:rPr lang="zh-TW" altLang="en-US" dirty="0" smtClean="0"/>
              <a:t>型半導體中，以填補其內的電洞。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太陽能板的優缺點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19" y="2276872"/>
          <a:ext cx="8640960" cy="39692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/>
                <a:gridCol w="2880320"/>
                <a:gridCol w="288032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種類 		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優點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缺點 	</a:t>
                      </a:r>
                      <a:endParaRPr lang="zh-TW" altLang="en-US" sz="28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單晶矽 	</a:t>
                      </a:r>
                    </a:p>
                    <a:p>
                      <a:pPr algn="ctr"/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轉換效率高，使用年限長 	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製作成本較高，製作時間長 	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多晶矽 	</a:t>
                      </a:r>
                    </a:p>
                    <a:p>
                      <a:pPr algn="ctr"/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製程步驟較簡單，成本較低 		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效率較單晶矽低 </a:t>
                      </a:r>
                      <a:endParaRPr lang="zh-TW" altLang="en-US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非晶矽 	</a:t>
                      </a:r>
                    </a:p>
                    <a:p>
                      <a:pPr algn="ctr"/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價格較便宜，生產最快 		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戶外設置後輸出功率減少且有光劣化現象 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mtClean="0"/>
              <a:t>    臺灣地狹人稠，能源大多是仰賴進口，近年來更已發展科技島為目標。因此，我相信未來在各地將會看到越來越多像太陽能這種的再生能源，這樣的能源將會占有舉足輕重的地位。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338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以適當科技與風險評估的角度來看太陽能系統</vt:lpstr>
      <vt:lpstr>前言</vt:lpstr>
      <vt:lpstr> 太陽能的重要性  </vt:lpstr>
      <vt:lpstr> 太陽能的產生方式和原理  </vt:lpstr>
      <vt:lpstr>投影片 5</vt:lpstr>
      <vt:lpstr>投影片 6</vt:lpstr>
      <vt:lpstr>投影片 7</vt:lpstr>
      <vt:lpstr>太陽能板的優缺點</vt:lpstr>
      <vt:lpstr>結論 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以適當科技與風險評估的角度來看太陽能系統</dc:title>
  <dc:creator>User</dc:creator>
  <cp:lastModifiedBy>User</cp:lastModifiedBy>
  <cp:revision>10</cp:revision>
  <dcterms:created xsi:type="dcterms:W3CDTF">2012-11-09T06:59:28Z</dcterms:created>
  <dcterms:modified xsi:type="dcterms:W3CDTF">2012-11-10T07:44:28Z</dcterms:modified>
</cp:coreProperties>
</file>