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D14E-1EC7-489E-8983-1B3B87857799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5F6A4-1211-491B-B7FE-8075212877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98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F6A4-1211-491B-B7FE-80752128778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3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26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4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95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9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98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43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14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20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05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1A7F-3BF4-4A03-964F-9990BC9F39E4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C66D-CFCE-49DC-937B-147425D7E0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0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02" y="105273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從鉛筆到</a:t>
            </a:r>
            <a:r>
              <a:rPr lang="en-US" altLang="zh-TW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PDF</a:t>
            </a:r>
            <a:r>
              <a:rPr lang="zh-TW" alt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檔－</a:t>
            </a:r>
            <a:endParaRPr lang="zh-TW" altLang="en-US" sz="72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3000" y="21105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整理思緒－產生想法－進入創作－結合文字和影像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2713505" y="3755234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課程：創意思考與設計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教師：楊美維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授課班級：夜視傳二甲</a:t>
            </a:r>
          </a:p>
        </p:txBody>
      </p:sp>
      <p:pic>
        <p:nvPicPr>
          <p:cNvPr id="10243" name="Picture 3" descr="C:\Users\1\Desktop\新增資料夾\新增資料夾\derwent-sketching-pencil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6" b="57152"/>
          <a:stretch/>
        </p:blipFill>
        <p:spPr bwMode="auto">
          <a:xfrm>
            <a:off x="5259623" y="3564411"/>
            <a:ext cx="3884378" cy="32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34593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812" y="35115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十街教堂的新商標</a:t>
            </a:r>
            <a:endParaRPr lang="en-US" altLang="zh-TW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概念主題：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崇拜、招待、轉變、延伸、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十字架等等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7170" name="Picture 2" descr="C:\Users\1\Desktop\新增資料夾\新增資料夾\20120611_06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8" y="460699"/>
            <a:ext cx="8373389" cy="2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34593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812" y="35115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菲林地圖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(</a:t>
            </a: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賽亞設計公司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菲林地圖主要是提供網友分享與搜尋電影製作地點的網站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此設計結合了電影製作與地圖地點的元素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8194" name="Picture 2" descr="C:\Users\1\Desktop\新增資料夾\新增資料夾\20120611_063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9" y="292403"/>
            <a:ext cx="8341152" cy="32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34593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9068" y="4712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菲林地圖商標素描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9218" name="Picture 2" descr="C:\Users\1\Desktop\新增資料夾\新增資料夾\20120611_063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78" y="1177810"/>
            <a:ext cx="4918842" cy="53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62585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國際公認</a:t>
            </a:r>
            <a:endParaRPr lang="zh-TW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189" y="16293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國際藥局商標素描草圖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獨立藥局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專門販售天然藥品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2290" name="Picture 2" descr="C:\Users\1\Desktop\新增資料夾\新增資料夾\20120611_063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68" y="1315025"/>
            <a:ext cx="3147300" cy="53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新增資料夾\新增資料夾\20120611_063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3" y="2882754"/>
            <a:ext cx="4254615" cy="38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62585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68" y="55449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客戶選擇了最上面的設計，利用“藥丸”指涉藥局，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綠色圈圈則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強調所販賣的是天然產品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3314" name="Picture 2" descr="C:\Users\1\Desktop\新增資料夾\新增資料夾\20120611_0632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81" r="1686" b="1867"/>
          <a:stretch/>
        </p:blipFill>
        <p:spPr bwMode="auto">
          <a:xfrm>
            <a:off x="1304138" y="1028689"/>
            <a:ext cx="5992931" cy="45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26300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不預設時間</a:t>
            </a:r>
            <a:endParaRPr lang="zh-TW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8456" y="1700808"/>
            <a:ext cx="3877920" cy="463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1500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設計工作室的設計師於短短幾分鐘之內完成為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”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第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8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元素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”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設計的商標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65" name="Picture 2" descr="C:\Users\1\Desktop\新增資料夾\新增資料夾\20120611_0632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4106" r="15565" b="8589"/>
          <a:stretch/>
        </p:blipFill>
        <p:spPr bwMode="auto">
          <a:xfrm>
            <a:off x="1085878" y="1529432"/>
            <a:ext cx="2359068" cy="42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34593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C:\Users\1\Desktop\新增資料夾\新增資料夾\20120611_063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28" y="271439"/>
            <a:ext cx="4256440" cy="64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內容版面配置區 2"/>
          <p:cNvSpPr>
            <a:spLocks noGrp="1"/>
          </p:cNvSpPr>
          <p:nvPr>
            <p:ph idx="1"/>
          </p:nvPr>
        </p:nvSpPr>
        <p:spPr>
          <a:xfrm>
            <a:off x="307626" y="436748"/>
            <a:ext cx="3877920" cy="463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「很明顯這是個數字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8,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保留個別元件不動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成為完整的圓圈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.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」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「他所喚起的開放性和精確度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與團隊互相呼應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而且還有另一種含意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這間工作室是由兩個合夥人創立的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.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」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－設計師 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馬丁內斯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01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71400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務必只提出最棒的想法</a:t>
            </a:r>
            <a:endParaRPr lang="zh-TW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68" y="47356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商標設計是否成功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有一半取決於客戶是否滿意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所以不要放入可能不適合的想法與低於水準的想法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以免減損品質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.</a:t>
            </a:r>
          </a:p>
        </p:txBody>
      </p:sp>
      <p:pic>
        <p:nvPicPr>
          <p:cNvPr id="16386" name="Picture 2" descr="C:\Users\1\Desktop\新增資料夾\新增資料夾\20120611_06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4" y="1444941"/>
            <a:ext cx="5788653" cy="29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內容版面配置區 2"/>
          <p:cNvSpPr txBox="1">
            <a:spLocks/>
          </p:cNvSpPr>
          <p:nvPr/>
        </p:nvSpPr>
        <p:spPr>
          <a:xfrm>
            <a:off x="6340926" y="3970815"/>
            <a:ext cx="2752104" cy="8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圓圈公司商標素描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6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71400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上色前的黑白</a:t>
            </a:r>
            <a:endParaRPr lang="zh-TW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68" y="47356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160over90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的設計師認為顏色會使客戶無法聚焦在商標所要傳達的形式和想法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因此最初僅呈現黑白色的設計作品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sp>
        <p:nvSpPr>
          <p:cNvPr id="66" name="內容版面配置區 2"/>
          <p:cNvSpPr txBox="1">
            <a:spLocks/>
          </p:cNvSpPr>
          <p:nvPr/>
        </p:nvSpPr>
        <p:spPr>
          <a:xfrm>
            <a:off x="6391896" y="4095131"/>
            <a:ext cx="2752104" cy="8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伍德米爾藝術博物館商標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7410" name="Picture 2" descr="C:\Users\1\Desktop\新增資料夾\新增資料夾\20120611_063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5" y="1206976"/>
            <a:ext cx="8188541" cy="28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71400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內容版面配置區 2"/>
          <p:cNvSpPr txBox="1">
            <a:spLocks/>
          </p:cNvSpPr>
          <p:nvPr/>
        </p:nvSpPr>
        <p:spPr>
          <a:xfrm>
            <a:off x="6204493" y="3114962"/>
            <a:ext cx="2752104" cy="8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手寫概念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8434" name="Picture 2" descr="C:\Users\1\Desktop\新增資料夾\新增資料夾\20120611_0633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52134" r="6751" b="4652"/>
          <a:stretch/>
        </p:blipFill>
        <p:spPr bwMode="auto">
          <a:xfrm rot="10800000">
            <a:off x="843215" y="640560"/>
            <a:ext cx="5322613" cy="29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1\Desktop\新增資料夾\新增資料夾\20120611_0633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3477" r="6570" b="59305"/>
          <a:stretch/>
        </p:blipFill>
        <p:spPr bwMode="auto">
          <a:xfrm rot="10800000">
            <a:off x="843215" y="3803562"/>
            <a:ext cx="5282596" cy="25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內容版面配置區 2"/>
          <p:cNvSpPr txBox="1">
            <a:spLocks/>
          </p:cNvSpPr>
          <p:nvPr/>
        </p:nvSpPr>
        <p:spPr>
          <a:xfrm>
            <a:off x="6212384" y="5779258"/>
            <a:ext cx="2752104" cy="8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透視概念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8728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從鉛筆到</a:t>
            </a:r>
            <a:r>
              <a:rPr lang="en-US" altLang="zh-TW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PDF</a:t>
            </a:r>
            <a:r>
              <a:rPr lang="zh-TW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如何將概念轉化為實際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商標－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１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.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心智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圖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法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２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.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素描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1266" name="Picture 2" descr="C:\Users\1\Desktop\新增資料夾\新增資料夾\derwent-sketching-penci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8788">
            <a:off x="3262907" y="-405949"/>
            <a:ext cx="7686675" cy="76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71400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68" y="4303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160over90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根據客戶挑選的設計進一步製作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加上了色彩並艘做修飾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將最後顏色用色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票呈現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.</a:t>
            </a:r>
          </a:p>
          <a:p>
            <a:pPr marL="0" indent="0">
              <a:buNone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sp>
        <p:nvSpPr>
          <p:cNvPr id="66" name="內容版面配置區 2"/>
          <p:cNvSpPr txBox="1">
            <a:spLocks/>
          </p:cNvSpPr>
          <p:nvPr/>
        </p:nvSpPr>
        <p:spPr>
          <a:xfrm>
            <a:off x="5513868" y="3467318"/>
            <a:ext cx="3579162" cy="8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伍德米爾藝術博物館商標</a:t>
            </a:r>
            <a:endParaRPr lang="en-US" altLang="zh-TW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有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Photoshop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色票的作品被選中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9458" name="Picture 2" descr="C:\Users\1\Desktop\新增資料夾\新增資料夾\20120611_0633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7"/>
          <a:stretch/>
        </p:blipFill>
        <p:spPr bwMode="auto">
          <a:xfrm>
            <a:off x="1190571" y="765092"/>
            <a:ext cx="6762858" cy="145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1\Desktop\新增資料夾\新增資料夾\20120611_0633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0"/>
          <a:stretch/>
        </p:blipFill>
        <p:spPr bwMode="auto">
          <a:xfrm>
            <a:off x="1190571" y="2216309"/>
            <a:ext cx="6762858" cy="11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71400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用情境來呈現</a:t>
            </a:r>
            <a:endParaRPr lang="zh-TW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68" y="3079501"/>
            <a:ext cx="4452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用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Photoshop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來製作情境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幫助客戶想像你可以使他們公司看起來有多棒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.</a:t>
            </a:r>
          </a:p>
        </p:txBody>
      </p:sp>
      <p:pic>
        <p:nvPicPr>
          <p:cNvPr id="20482" name="Picture 2" descr="C:\Users\1\Desktop\新增資料夾\新增資料夾\20120611_063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57" y="1634821"/>
            <a:ext cx="3756757" cy="50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\Desktop\新增資料夾\新增資料夾\20120611_063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6" y="1657814"/>
            <a:ext cx="4306857" cy="11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26840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彙整重點</a:t>
            </a:r>
            <a:endParaRPr lang="zh-TW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43" name="Picture 3" descr="C:\Users\1\Desktop\新增資料夾\新增資料夾\derwent-sketching-pencil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6" b="57152"/>
          <a:stretch/>
        </p:blipFill>
        <p:spPr bwMode="auto">
          <a:xfrm>
            <a:off x="5259623" y="3564411"/>
            <a:ext cx="3884378" cy="32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心智圖可以幫助你思考最多設計方向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最簡單的設計也可以從素描中獲得幫助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鉛筆筆滑鼠更好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控制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更容易自由揮灑創意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畫得不好不需要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感到懊惱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因為重點是紀錄想法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請確認你的商標看起來很專業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,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以吸引目光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2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心智圖法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557" y="17113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進行設計過程的重要步驟：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整理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思緒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產生想法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進入創作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狀態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使文字與影像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產生關連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1027" name="Picture 3" descr="C:\Users\1\Desktop\新增資料夾\新增資料夾\20120611_0629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32" y="2291731"/>
            <a:ext cx="4889052" cy="27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心智圖</a:t>
            </a:r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法</a:t>
            </a:r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例一</a:t>
            </a:r>
            <a:endParaRPr lang="zh-TW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1084" y="63534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美達斯再生能源心智圖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)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2050" name="Picture 2" descr="C:\Users\1\Desktop\新增資料夾\新增資料夾\20120611_063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"/>
          <a:stretch/>
        </p:blipFill>
        <p:spPr bwMode="auto">
          <a:xfrm>
            <a:off x="430286" y="1609463"/>
            <a:ext cx="5976611" cy="47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心智圖</a:t>
            </a:r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法</a:t>
            </a:r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例二</a:t>
            </a:r>
            <a:endParaRPr lang="zh-TW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189" y="16293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(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伊科美心智圖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altLang="zh-TW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  <a:sym typeface="Wingdings" pitchFamily="2" charset="2"/>
            </a:endParaRPr>
          </a:p>
          <a:p>
            <a:pPr marL="0" indent="0">
              <a:buNone/>
            </a:pP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  <a:sym typeface="Wingdings" pitchFamily="2" charset="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關鍵字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：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  <a:sym typeface="Wingdings" pitchFamily="2" charset="2"/>
            </a:endParaRPr>
          </a:p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環境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  <a:sym typeface="Wingdings" pitchFamily="2" charset="2"/>
            </a:endParaRPr>
          </a:p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科學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3076" name="Picture 4" descr="C:\Users\1\Desktop\新增資料夾\新增資料夾\20120611_0728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-2106"/>
          <a:stretch/>
        </p:blipFill>
        <p:spPr bwMode="auto">
          <a:xfrm>
            <a:off x="2893227" y="1638363"/>
            <a:ext cx="5870741" cy="47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80611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sym typeface="Wingdings" pitchFamily="2" charset="2"/>
              </a:rPr>
              <a:t>文字具象化並化為符號</a:t>
            </a:r>
            <a:endParaRPr lang="zh-TW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68" y="19947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科學－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DNA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  <a:sym typeface="Wingdings" pitchFamily="2" charset="2"/>
              </a:rPr>
              <a:t>－個人－指紋</a:t>
            </a:r>
            <a:endParaRPr lang="en-US" altLang="zh-TW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  <a:sym typeface="Wingdings" pitchFamily="2" charset="2"/>
            </a:endParaRPr>
          </a:p>
        </p:txBody>
      </p:sp>
      <p:pic>
        <p:nvPicPr>
          <p:cNvPr id="3076" name="Picture 4" descr="C:\Users\1\Desktop\新增資料夾\新增資料夾\20120611_0728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-2106"/>
          <a:stretch/>
        </p:blipFill>
        <p:spPr bwMode="auto">
          <a:xfrm>
            <a:off x="6154176" y="1419795"/>
            <a:ext cx="2723442" cy="22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1\Desktop\新增資料夾\新增資料夾\20120611_0728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49769" r="18335" b="21084"/>
          <a:stretch/>
        </p:blipFill>
        <p:spPr bwMode="auto">
          <a:xfrm>
            <a:off x="1973475" y="4413635"/>
            <a:ext cx="5665140" cy="16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直線接點 64"/>
          <p:cNvCxnSpPr>
            <a:endCxn id="64" idx="0"/>
          </p:cNvCxnSpPr>
          <p:nvPr/>
        </p:nvCxnSpPr>
        <p:spPr>
          <a:xfrm flipH="1">
            <a:off x="4806045" y="3071785"/>
            <a:ext cx="2281473" cy="13418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34593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sym typeface="Wingdings" pitchFamily="2" charset="2"/>
              </a:rPr>
              <a:t>伊科美素描</a:t>
            </a:r>
            <a:endParaRPr lang="zh-TW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189" y="16293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畫板是基本工具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4098" name="Picture 2" descr="C:\Users\1\Desktop\新增資料夾\新增資料夾\20120611_063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8" y="2162804"/>
            <a:ext cx="6993470" cy="44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-134593"/>
            <a:ext cx="9144000" cy="7236001"/>
            <a:chOff x="0" y="-52203"/>
            <a:chExt cx="9144000" cy="7236001"/>
          </a:xfrm>
        </p:grpSpPr>
        <p:cxnSp>
          <p:nvCxnSpPr>
            <p:cNvPr id="5" name="直線接點 4"/>
            <p:cNvCxnSpPr/>
            <p:nvPr/>
          </p:nvCxnSpPr>
          <p:spPr>
            <a:xfrm>
              <a:off x="0" y="35382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0" y="59102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0" y="82822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0" y="106542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0" y="130261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0" y="153981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0" y="177701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0" y="201420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0" y="225140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0" y="248860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0" y="272579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0" y="296299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320019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0" y="343739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0" y="367458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0" y="391178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0" y="414898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0" y="438617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0" y="4623375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0" y="486057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0" y="5097769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0" y="533496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0" y="5572163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0" y="5809360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0" y="6046557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0" y="6283754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0" y="116632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0" y="6520951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0" y="6758136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>
              <a:off x="-313981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-282508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-251035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>
              <a:off x="-219562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5400000">
              <a:off x="-188089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5400000">
              <a:off x="-1566162" y="3565798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-125143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rot="5400000">
              <a:off x="-93670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-62197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5400000">
              <a:off x="-3072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5400000">
              <a:off x="74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5400000">
              <a:off x="3222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>
              <a:off x="6369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9516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5400000">
              <a:off x="12664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rot="5400000">
              <a:off x="15811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58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>
              <a:off x="221059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rot="5400000">
              <a:off x="252532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5400000">
              <a:off x="284005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5400000">
              <a:off x="315478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5400000">
              <a:off x="346951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5400000">
              <a:off x="378424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5400000">
              <a:off x="409897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41370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472843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5043168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-3454542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rot="5400000">
              <a:off x="5357884" y="3565797"/>
              <a:ext cx="72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sym typeface="Wingdings" pitchFamily="2" charset="2"/>
              </a:rPr>
              <a:t>素描範例－</a:t>
            </a:r>
            <a:endParaRPr lang="zh-TW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189" y="16293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十街教堂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  <p:pic>
        <p:nvPicPr>
          <p:cNvPr id="5122" name="Picture 2" descr="C:\Users\1\Desktop\新增資料夾\新增資料夾\20120611_063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18" y="1451213"/>
            <a:ext cx="4762990" cy="52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新增資料夾\新增資料夾\20120611_063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8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新增資料夾\新增資料夾\20120611_063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5036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118</TotalTime>
  <Words>529</Words>
  <Application>Microsoft Office PowerPoint</Application>
  <PresentationFormat>如螢幕大小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從鉛筆到PDF檔－</vt:lpstr>
      <vt:lpstr>從鉛筆到PDF檔</vt:lpstr>
      <vt:lpstr>心智圖法</vt:lpstr>
      <vt:lpstr>心智圖法例一</vt:lpstr>
      <vt:lpstr>心智圖法例二</vt:lpstr>
      <vt:lpstr>文字具象化並化為符號</vt:lpstr>
      <vt:lpstr>伊科美素描</vt:lpstr>
      <vt:lpstr>素描範例－</vt:lpstr>
      <vt:lpstr>PowerPoint 簡報</vt:lpstr>
      <vt:lpstr>PowerPoint 簡報</vt:lpstr>
      <vt:lpstr>PowerPoint 簡報</vt:lpstr>
      <vt:lpstr>PowerPoint 簡報</vt:lpstr>
      <vt:lpstr>國際公認</vt:lpstr>
      <vt:lpstr>PowerPoint 簡報</vt:lpstr>
      <vt:lpstr>不預設時間</vt:lpstr>
      <vt:lpstr>PowerPoint 簡報</vt:lpstr>
      <vt:lpstr>務必只提出最棒的想法</vt:lpstr>
      <vt:lpstr>上色前的黑白</vt:lpstr>
      <vt:lpstr>PowerPoint 簡報</vt:lpstr>
      <vt:lpstr>PowerPoint 簡報</vt:lpstr>
      <vt:lpstr>用情境來呈現</vt:lpstr>
      <vt:lpstr>彙整重點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從鉛筆到PDF檔－</dc:title>
  <dc:creator>1</dc:creator>
  <cp:lastModifiedBy>1</cp:lastModifiedBy>
  <cp:revision>13</cp:revision>
  <dcterms:created xsi:type="dcterms:W3CDTF">2012-06-10T22:48:51Z</dcterms:created>
  <dcterms:modified xsi:type="dcterms:W3CDTF">2012-06-11T00:47:05Z</dcterms:modified>
</cp:coreProperties>
</file>