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3D91D2-869E-4EC7-A6F5-4102855872AE}" type="datetimeFigureOut">
              <a:rPr lang="zh-TW" altLang="en-US" smtClean="0"/>
              <a:t>2013/9/30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887B03-5103-4DFE-83B2-08D99F92491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讓你更像你自己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280831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組名</a:t>
            </a:r>
            <a:r>
              <a:rPr lang="en-US" altLang="zh-TW" sz="2800" dirty="0" smtClean="0">
                <a:solidFill>
                  <a:schemeClr val="tx1"/>
                </a:solidFill>
              </a:rPr>
              <a:t>:PEREMPTORY</a:t>
            </a: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組長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王敬智</a:t>
            </a:r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組員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梁譽騰 陳威凱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zh-TW" altLang="en-US" sz="2800" dirty="0" smtClean="0">
                <a:solidFill>
                  <a:schemeClr val="tx1"/>
                </a:solidFill>
              </a:rPr>
              <a:t>周克靜 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     王</a:t>
            </a:r>
            <a:r>
              <a:rPr lang="zh-TW" altLang="en-US" sz="2800" dirty="0">
                <a:solidFill>
                  <a:schemeClr val="tx1"/>
                </a:solidFill>
              </a:rPr>
              <a:t>亭</a:t>
            </a:r>
            <a:r>
              <a:rPr lang="zh-TW" altLang="en-US" sz="2800" dirty="0" smtClean="0">
                <a:solidFill>
                  <a:schemeClr val="tx1"/>
                </a:solidFill>
              </a:rPr>
              <a:t>云 楊純瑜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1295400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朱</a:t>
            </a:r>
            <a:r>
              <a:rPr lang="zh-TW" altLang="en-US" sz="3200" dirty="0" smtClean="0"/>
              <a:t>西亞說他怕到天堂時被問「為什麼你沒有更像朱西亞呢</a:t>
            </a:r>
            <a:r>
              <a:rPr lang="en-US" altLang="zh-TW" sz="3200" dirty="0" smtClean="0"/>
              <a:t>?</a:t>
            </a:r>
            <a:r>
              <a:rPr lang="zh-TW" altLang="en-US" sz="3200" dirty="0" smtClean="0"/>
              <a:t>」朱西亞這段話是什麼意思</a:t>
            </a:r>
            <a:r>
              <a:rPr lang="en-US" altLang="zh-TW" sz="3200" dirty="0" smtClean="0"/>
              <a:t>?</a:t>
            </a:r>
            <a:r>
              <a:rPr lang="zh-TW" altLang="en-US" sz="3200" dirty="0" smtClean="0"/>
              <a:t>請說說看你的看法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00808"/>
            <a:ext cx="8686800" cy="4323110"/>
          </a:xfrm>
        </p:spPr>
        <p:txBody>
          <a:bodyPr/>
          <a:lstStyle/>
          <a:p>
            <a:r>
              <a:rPr lang="zh-TW" altLang="en-US" dirty="0" smtClean="0"/>
              <a:t>朱西亞之所以這樣想是因為他怕自己不是獨特的，不是因為自己的特色被其他人記住而是被別人的樣貌取代。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我們認為每個人都是唯一的，發揮自己的特色或者創意讓別人去記住自己，最能創造自己的獨特性，並在這其中你是不是像自己。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</TotalTime>
  <Words>131</Words>
  <Application>Microsoft Office PowerPoint</Application>
  <PresentationFormat>如螢幕大小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旅程</vt:lpstr>
      <vt:lpstr>讓你更像你自己</vt:lpstr>
      <vt:lpstr>朱西亞說他怕到天堂時被問「為什麼你沒有更像朱西亞呢?」朱西亞這段話是什麼意思?請說說看你的看法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讓你更像你自己</dc:title>
  <dc:creator>chun yu yang</dc:creator>
  <cp:lastModifiedBy>chun yu yang</cp:lastModifiedBy>
  <cp:revision>4</cp:revision>
  <dcterms:created xsi:type="dcterms:W3CDTF">2013-09-30T14:27:51Z</dcterms:created>
  <dcterms:modified xsi:type="dcterms:W3CDTF">2013-09-30T14:57:59Z</dcterms:modified>
</cp:coreProperties>
</file>