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378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2B00-3335-4198-8DB8-F76242C77B2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D352B00-3335-4198-8DB8-F76242C77B2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5F0C43DB-6EC5-49F7-9875-212BB96A717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pPr algn="ctr"/>
            <a:r>
              <a:rPr lang="zh-TW" altLang="en-US" dirty="0" smtClean="0">
                <a:ea typeface="標楷體" pitchFamily="65" charset="-120"/>
              </a:rPr>
              <a:t>工程與社會專題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400800" cy="3433936"/>
          </a:xfrm>
        </p:spPr>
        <p:txBody>
          <a:bodyPr>
            <a:noAutofit/>
          </a:bodyPr>
          <a:lstStyle/>
          <a:p>
            <a:r>
              <a:rPr kumimoji="0"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以</a:t>
            </a:r>
            <a:r>
              <a:rPr lang="zh-TW" altLang="en-US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適當科技與風險評估的角度來看太陽能系統</a:t>
            </a:r>
            <a:endParaRPr lang="en-US" altLang="zh-TW" sz="24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24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24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24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指導老師：林聰益</a:t>
            </a:r>
          </a:p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班級： 自控三甲</a:t>
            </a:r>
          </a:p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姓名：洪政賢</a:t>
            </a:r>
          </a:p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學號：</a:t>
            </a:r>
            <a:r>
              <a:rPr lang="en-US" altLang="zh-TW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49912063</a:t>
            </a:r>
          </a:p>
          <a:p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309597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ctr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六、資料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來源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1</a:t>
            </a:r>
            <a:r>
              <a:rPr lang="en-US" altLang="zh-TW" dirty="0" smtClean="0"/>
              <a:t>.</a:t>
            </a:r>
            <a:r>
              <a:rPr lang="zh-TW" altLang="en-US" dirty="0" smtClean="0"/>
              <a:t>東君能源</a:t>
            </a:r>
            <a:r>
              <a:rPr lang="en-US" altLang="zh-TW" dirty="0" smtClean="0"/>
              <a:t> </a:t>
            </a:r>
            <a:r>
              <a:rPr lang="zh-TW" altLang="en-US" dirty="0" smtClean="0"/>
              <a:t>  </a:t>
            </a:r>
            <a:r>
              <a:rPr lang="en-US" altLang="zh-TW" dirty="0" smtClean="0"/>
              <a:t>http</a:t>
            </a:r>
            <a:r>
              <a:rPr lang="en-US" altLang="zh-TW" dirty="0"/>
              <a:t>://www.helius.com.tw/k.php?id=45</a:t>
            </a:r>
            <a:endParaRPr lang="en-US" altLang="zh-TW" dirty="0" smtClean="0"/>
          </a:p>
          <a:p>
            <a:r>
              <a:rPr lang="en-US" altLang="zh-TW" dirty="0"/>
              <a:t>2</a:t>
            </a:r>
            <a:r>
              <a:rPr lang="en-US" altLang="zh-TW" dirty="0" smtClean="0"/>
              <a:t>.</a:t>
            </a:r>
            <a:r>
              <a:rPr lang="zh-TW" altLang="en-US" dirty="0" smtClean="0"/>
              <a:t>成大熱能研究團隊  </a:t>
            </a:r>
            <a:r>
              <a:rPr lang="en-US" altLang="zh-TW" dirty="0" smtClean="0"/>
              <a:t> </a:t>
            </a:r>
            <a:r>
              <a:rPr lang="en-US" altLang="zh-TW" dirty="0"/>
              <a:t>http://solar.rsh.ncku.edu.tw/t01_kind.php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4134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目錄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ctr"/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何謂「太陽能系統」</a:t>
            </a:r>
          </a:p>
          <a:p>
            <a:pPr algn="just" fontAlgn="ctr"/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「太陽能系統」的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應用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pPr algn="just" fontAlgn="ctr"/>
            <a:r>
              <a:rPr lang="zh-TW" altLang="en-US" sz="3200" b="1" dirty="0">
                <a:latin typeface="標楷體" pitchFamily="65" charset="-120"/>
                <a:ea typeface="標楷體" pitchFamily="65" charset="-120"/>
              </a:rPr>
              <a:t>「太陽能系統」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在台灣的適用性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pPr algn="just" fontAlgn="ctr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風險評估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pPr algn="just" fontAlgn="ctr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總結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</a:endParaRPr>
          </a:p>
          <a:p>
            <a:pPr algn="just" fontAlgn="ctr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資料來源</a:t>
            </a:r>
            <a:endParaRPr lang="zh-TW" altLang="en-US" sz="3200" b="1" dirty="0">
              <a:latin typeface="標楷體" pitchFamily="65" charset="-120"/>
              <a:ea typeface="標楷體" pitchFamily="65" charset="-120"/>
            </a:endParaRPr>
          </a:p>
          <a:p>
            <a:pPr algn="just" fontAlgn="ctr"/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387415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一、何謂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「太陽能系統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」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太陽能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系統指的是將太陽能轉換成其他能量運用，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 如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電能、熱能 的整體系統。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39496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二、「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太陽能系統」的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應用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348880"/>
            <a:ext cx="7439876" cy="3630743"/>
          </a:xfrm>
        </p:spPr>
      </p:pic>
      <p:sp>
        <p:nvSpPr>
          <p:cNvPr id="5" name="文字方塊 4"/>
          <p:cNvSpPr txBox="1"/>
          <p:nvPr/>
        </p:nvSpPr>
        <p:spPr>
          <a:xfrm>
            <a:off x="827584" y="1484784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太陽能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電力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系統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71808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二、「太陽能系統」的應用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太陽能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熱水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系統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2204864"/>
            <a:ext cx="7709093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67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三、「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太陽能系統」在台灣的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適用性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太陽能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熱水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系統，是台灣使用率較高的太陽能系統。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原因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一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大部分的大眾只負擔的起太陽能熱水系統。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政府補助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20%)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後較負擔的起 。     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後續維修費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低。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833" y="3713056"/>
            <a:ext cx="6211167" cy="315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03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三、 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太陽能系統」在台灣的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適用性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2.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太陽能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電力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系統，在台灣較少人能負擔。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原因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: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一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):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安裝價格高，一般大眾較負擔不起。</a:t>
            </a:r>
            <a:endParaRPr lang="en-US" altLang="zh-TW" dirty="0" smtClean="0">
              <a:latin typeface="標楷體" pitchFamily="65" charset="-120"/>
              <a:ea typeface="標楷體" pitchFamily="65" charset="-120"/>
              <a:sym typeface="Wingdings" pitchFamily="2" charset="2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   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):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政府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補助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最多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50%)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後價格。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後續維修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費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高。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391" y="4073262"/>
            <a:ext cx="6477905" cy="277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694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四、風險評估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太陽能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系統設備的維修費用。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日照時間受天候影響。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太陽能板使用壽命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10~30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年，不一定能回本。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太陽能板的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製造過程會汙染環境。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近期內會不會有更高效率的再生能源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01804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ctr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五、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總結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太陽能雖然是熱門的綠能，但太陽能系統安裝得因時因地去應用，不一定適用在各種狀態，政府的補助與推廣也因增加讓大家有更多意願。</a:t>
            </a:r>
            <a:endParaRPr lang="en-US" altLang="zh-TW" sz="28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33647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清晰度">
  <a:themeElements>
    <a:clrScheme name="清晰度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清晰度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81</TotalTime>
  <Words>372</Words>
  <Application>Microsoft Office PowerPoint</Application>
  <PresentationFormat>如螢幕大小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清晰度</vt:lpstr>
      <vt:lpstr>工程與社會專題</vt:lpstr>
      <vt:lpstr>目錄</vt:lpstr>
      <vt:lpstr>一、何謂「太陽能系統」</vt:lpstr>
      <vt:lpstr>二、「太陽能系統」的應用</vt:lpstr>
      <vt:lpstr>二、「太陽能系統」的應用</vt:lpstr>
      <vt:lpstr>三、「太陽能系統」在台灣的適用性</vt:lpstr>
      <vt:lpstr>三、 「太陽能系統」在台灣的適用性</vt:lpstr>
      <vt:lpstr>四、風險評估</vt:lpstr>
      <vt:lpstr>五、總結</vt:lpstr>
      <vt:lpstr>六、資料來源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工程與社會專題</dc:title>
  <dc:creator>USER</dc:creator>
  <cp:lastModifiedBy>USER</cp:lastModifiedBy>
  <cp:revision>9</cp:revision>
  <dcterms:created xsi:type="dcterms:W3CDTF">2012-11-11T13:24:45Z</dcterms:created>
  <dcterms:modified xsi:type="dcterms:W3CDTF">2012-11-11T14:46:17Z</dcterms:modified>
</cp:coreProperties>
</file>