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8F4DA4-4B35-4B6F-ADFC-73AB913F9B5A}" type="datetimeFigureOut">
              <a:rPr lang="zh-TW" altLang="en-US" smtClean="0"/>
              <a:pPr/>
              <a:t>2012/11/11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C76800F-FAB6-4A17-B3EC-5F1C185AEF3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tw.knowledge.yahoo.com/question/question?qid=150802270844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w.knowledge.yahoo.com/question/question?qid=100503120733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7%94%9F%E6%80%81" TargetMode="External"/><Relationship Id="rId3" Type="http://schemas.openxmlformats.org/officeDocument/2006/relationships/hyperlink" Target="http://zh.wikipedia.org/wiki/%E6%BA%AB%E5%AE%A4%E6%95%88%E6%87%89" TargetMode="External"/><Relationship Id="rId7" Type="http://schemas.openxmlformats.org/officeDocument/2006/relationships/hyperlink" Target="http://zh.wikipedia.org/wiki/%E9%99%B8%E5%9C%B0" TargetMode="External"/><Relationship Id="rId2" Type="http://schemas.openxmlformats.org/officeDocument/2006/relationships/hyperlink" Target="http://zh.wikipedia.org/wiki/%E7%8E%AF%E5%A2%83%E6%B1%A1%E6%9F%9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7%AB%8B%E9%AB%94" TargetMode="External"/><Relationship Id="rId5" Type="http://schemas.openxmlformats.org/officeDocument/2006/relationships/hyperlink" Target="http://zh.wikipedia.org/wiki/%E9%A3%8E%E5%8A%9B" TargetMode="External"/><Relationship Id="rId4" Type="http://schemas.openxmlformats.org/officeDocument/2006/relationships/hyperlink" Target="http://zh.wikipedia.org/wiki/%E6%B0%B4%E5%8A%9B" TargetMode="External"/><Relationship Id="rId9" Type="http://schemas.openxmlformats.org/officeDocument/2006/relationships/hyperlink" Target="http://zh.wikipedia.org/w/index.php?title=%E9%9A%94%E7%83%AD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zh.wikipedia.org/wiki/%E7%A1%BC" TargetMode="External"/><Relationship Id="rId3" Type="http://schemas.openxmlformats.org/officeDocument/2006/relationships/hyperlink" Target="http://zh.wikipedia.org/w/index.php?title=%E9%99%B0%E9%9B%A8&amp;action=edit&amp;redlink=1" TargetMode="External"/><Relationship Id="rId7" Type="http://schemas.openxmlformats.org/officeDocument/2006/relationships/hyperlink" Target="http://zh.wikipedia.org/wiki/%E9%8D%BA" TargetMode="External"/><Relationship Id="rId2" Type="http://schemas.openxmlformats.org/officeDocument/2006/relationships/hyperlink" Target="http://zh.wikipedia.org/wiki/%E6%8A%95%E8%B5%8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zh.wikipedia.org/wiki/%E7%9F%BD" TargetMode="External"/><Relationship Id="rId5" Type="http://schemas.openxmlformats.org/officeDocument/2006/relationships/hyperlink" Target="http://zh.wikipedia.org/wiki/%E6%8A%95%E8%B3%87%E5%A0%B1%E9%85%AC%E7%8E%87" TargetMode="External"/><Relationship Id="rId4" Type="http://schemas.openxmlformats.org/officeDocument/2006/relationships/hyperlink" Target="http://zh.wikipedia.org/wiki/%E6%97%A5%E7%85%A7" TargetMode="External"/><Relationship Id="rId9" Type="http://schemas.openxmlformats.org/officeDocument/2006/relationships/hyperlink" Target="http://zh.wikipedia.org/wiki/%E6%B1%A1%E6%9F%93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643073"/>
          </a:xfrm>
        </p:spPr>
        <p:txBody>
          <a:bodyPr/>
          <a:lstStyle/>
          <a:p>
            <a:r>
              <a:rPr lang="zh-TW" altLang="en-US" dirty="0"/>
              <a:t>太陽能介紹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85852" y="3214686"/>
            <a:ext cx="6400800" cy="1752600"/>
          </a:xfrm>
        </p:spPr>
        <p:txBody>
          <a:bodyPr/>
          <a:lstStyle/>
          <a:p>
            <a:r>
              <a:rPr lang="zh-TW" altLang="en-US" dirty="0" smtClean="0"/>
              <a:t>班級</a:t>
            </a:r>
            <a:r>
              <a:rPr lang="en-US" altLang="zh-TW" dirty="0" smtClean="0"/>
              <a:t>:</a:t>
            </a:r>
            <a:r>
              <a:rPr lang="zh-TW" altLang="en-US" dirty="0" smtClean="0"/>
              <a:t>自控三甲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林聰閔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學號</a:t>
            </a:r>
            <a:r>
              <a:rPr lang="en-US" altLang="zh-TW" dirty="0" smtClean="0"/>
              <a:t>:49912067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地球上所有綠色植物，都是通過光合作用來直接利用太陽能的。於是有人提出利用葉綠素再造太陽能電池的設想，根據計算，利用葉綠素製造的太陽能電池，效果相當理想。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科學家研究其他半導體和染料，以找出模擬光合作用的最佳搭配，實現通過光合作用利用太陽直接發電，這對解決人類對電力的需求具有特別意義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太陽能起源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太陽能電池的發電能源來自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太陽光"/>
              </a:rPr>
              <a:t>太陽光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，而太陽輻射的光譜主要是以可見光為中心，波長從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0.3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微米的紫外光到數微米的紅外光是主要的分布範圍。如果換算成光子的能量，則大約在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0.3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到 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4 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電子伏特之間，因此能隙大小在這個範圍內的材料，像矽材，會具有比較好的光電轉換效率。利用電位差發電，無電磁波產生 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太陽電池"/>
              </a:rPr>
              <a:t>太陽電池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(solar cell)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是以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半導體"/>
              </a:rPr>
              <a:t>半導體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製程的製作方式做成的，其發電原理是將太陽光照射在太陽電池上，使太陽電池吸收太陽光能透過圖中的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p-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型半導體及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n-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型半導體使其產生電子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負極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及電洞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正極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，同時分離電子與電洞而形成電壓降，再經由導線傳輸至負載。簡單的說，太陽光電的發電原理，是利用太陽電池吸收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0.2μm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～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0.4μm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波長的太陽光，將光能直接轉變成電能輸出的一種發電方式。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太陽能發電原理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台灣地區"/>
              </a:rPr>
              <a:t>台灣地區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雖地處亞熱帶，惟因氣候因素，日照強度不如同緯度其他地區理想，加以台灣本島地狹人稠，寸土寸金，且夏秋期間颱風頻仍，再加上太陽能電池等設備投資費用昂貴，限制了台灣地區太陽能應用條件。目前經濟部正擬訂鼓勵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太陽能發電"/>
              </a:rPr>
              <a:t>太陽能發電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之措施，本公司將配合政策，選擇適當地點，設置太陽能發電之推廣設施。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zh-TW" altLang="en-US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目前國內已具備非晶矽太陽能電池的製造及安裝技術與能力，國內亦已設置數處小型太陽光發電示範系統，包括奇萊、南湖大山的高山避難指示燈，南湖大山圈穀的避難示範小屋，太魯閣國家公園內白楊瀑布步道上的隧道照明設備等，以及玉山氣象站的高山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PV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系統。</a:t>
            </a:r>
            <a:r>
              <a:rPr lang="zh-TW" altLang="en-US" u="sng" dirty="0">
                <a:latin typeface="標楷體" pitchFamily="65" charset="-120"/>
                <a:ea typeface="標楷體" pitchFamily="65" charset="-120"/>
                <a:hlinkClick r:id="rId2" tooltip="台電公司"/>
              </a:rPr>
              <a:t>台電公司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自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82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年及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88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年開始於恒春地區及澎湖地區進行太陽日照量及氣象資料調查蒐集，以備日後評估設廠之可行性；另外在臺北樹林「電力綜合研究所」內，設置一座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3kw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太陽能發電系統，與市電供電系統併聯測試研究，以作為未來小型太陽能發電系統推廣技術的基礎</a:t>
            </a:r>
            <a:r>
              <a:rPr lang="zh-TW" altLang="en-US" dirty="0"/>
              <a:t>。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在台灣應用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在光照充足的地區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例如：太空向陽區、海洋、海岸、空曠岩地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...)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，太陽能的供應源源不斷，生產過程不會產生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2" tooltip="環境污染"/>
              </a:rPr>
              <a:t>環境污染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，又不會消耗其他地球資源或導致地球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3" tooltip="溫室效應"/>
              </a:rPr>
              <a:t>溫室效應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。太陽能能源取自於太陽，來源源源不絕，太陽能為良好能源如同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4" tooltip="水力"/>
              </a:rPr>
              <a:t>水力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5" tooltip="風力"/>
              </a:rPr>
              <a:t>風力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，各處皆積極發展太陽能。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太陽能設施可採取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6" tooltip="立體"/>
              </a:rPr>
              <a:t>立體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式設施，如同風能設施，可保護許多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7" tooltip="陸地"/>
              </a:rPr>
              <a:t>陸地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和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8" tooltip="生態"/>
              </a:rPr>
              <a:t>生態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太陽能電池組件還可以安裝在建築物上，稱為光電一體化建築，這樣太陽能電池板不僅可以在有陽光的時候產生電力，還能達到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9" tooltip="隔熱 (頁面不存在)"/>
              </a:rPr>
              <a:t>隔熱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的作用，可以有效降低建物內部的溫度，降低建築能耗；而且分散式發電的大規模停電風險較低。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太陽能優點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目前利用太陽能的各種技術都具有成本很高的缺點，因此首期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2" tooltip="投資"/>
              </a:rPr>
              <a:t>資本投資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不菲。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另外，在許多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3" tooltip="陰雨 (頁面不存在)"/>
              </a:rPr>
              <a:t>陰雨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綿綿或是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4" tooltip="日照"/>
              </a:rPr>
              <a:t>日照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短的的地區，很難完全靠太陽能供應，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5" tooltip="投資報酬率"/>
              </a:rPr>
              <a:t>投資報酬率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較低。另外，除非有大量的太陽能板或更成熟的太陽能技術，不然目前仍然難以產生大量電源供給使用是其缺點。</a:t>
            </a:r>
          </a:p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除此之外，太陽能板壽命有限。大約是</a:t>
            </a:r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10-30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年。而製作時所需使用的大量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6" tooltip="矽"/>
              </a:rPr>
              <a:t>矽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7" tooltip="鍺"/>
              </a:rPr>
              <a:t>鍺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8" tooltip="硼"/>
              </a:rPr>
              <a:t>硼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可能會造成其他方面的</a:t>
            </a:r>
            <a:r>
              <a:rPr lang="zh-TW" altLang="en-US" dirty="0">
                <a:latin typeface="標楷體" pitchFamily="65" charset="-120"/>
                <a:ea typeface="標楷體" pitchFamily="65" charset="-120"/>
                <a:hlinkClick r:id="rId9" tooltip="污染"/>
              </a:rPr>
              <a:t>污染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，得先做好事先的管控處理。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太陽能缺點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太陽能熱水器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太陽能車</a:t>
            </a:r>
            <a:endParaRPr lang="en-US" altLang="zh-TW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太陽能充電器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等等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…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太陽能產品</a:t>
            </a:r>
            <a:endParaRPr lang="zh-TW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429420"/>
          </a:xfrm>
        </p:spPr>
        <p:txBody>
          <a:bodyPr>
            <a:normAutofit/>
          </a:bodyPr>
          <a:lstStyle/>
          <a:p>
            <a:pPr algn="ctr"/>
            <a:endParaRPr lang="en-US" altLang="zh-TW" sz="8800" dirty="0" smtClean="0">
              <a:latin typeface="標楷體" pitchFamily="65" charset="-120"/>
              <a:ea typeface="標楷體" pitchFamily="65" charset="-120"/>
            </a:endParaRPr>
          </a:p>
          <a:p>
            <a:pPr algn="ctr"/>
            <a:endParaRPr lang="en-US" altLang="zh-TW" sz="8800" dirty="0" smtClean="0">
              <a:latin typeface="標楷體" pitchFamily="65" charset="-120"/>
              <a:ea typeface="標楷體" pitchFamily="65" charset="-120"/>
            </a:endParaRPr>
          </a:p>
          <a:p>
            <a:pPr algn="ctr">
              <a:buNone/>
            </a:pPr>
            <a:r>
              <a:rPr lang="zh-TW" altLang="en-US" sz="8800" dirty="0" smtClean="0">
                <a:latin typeface="標楷體" pitchFamily="65" charset="-120"/>
                <a:ea typeface="標楷體" pitchFamily="65" charset="-120"/>
              </a:rPr>
              <a:t>謝謝聆聽</a:t>
            </a:r>
            <a:endParaRPr lang="zh-TW" altLang="en-US" sz="8800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533</Words>
  <Application>Microsoft Office PowerPoint</Application>
  <PresentationFormat>如螢幕大小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9" baseType="lpstr">
      <vt:lpstr>匯合</vt:lpstr>
      <vt:lpstr>太陽能介紹</vt:lpstr>
      <vt:lpstr>太陽能起源</vt:lpstr>
      <vt:lpstr>太陽能發電原理</vt:lpstr>
      <vt:lpstr>在台灣應用</vt:lpstr>
      <vt:lpstr>太陽能優點</vt:lpstr>
      <vt:lpstr>太陽能缺點</vt:lpstr>
      <vt:lpstr>太陽能產品</vt:lpstr>
      <vt:lpstr>投影片 8</vt:lpstr>
    </vt:vector>
  </TitlesOfParts>
  <Company>AJ.ORG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太陽能介紹</dc:title>
  <dc:creator>AJXP</dc:creator>
  <cp:lastModifiedBy>AJXP</cp:lastModifiedBy>
  <cp:revision>5</cp:revision>
  <dcterms:created xsi:type="dcterms:W3CDTF">2012-11-11T06:52:35Z</dcterms:created>
  <dcterms:modified xsi:type="dcterms:W3CDTF">2012-11-11T13:53:44Z</dcterms:modified>
</cp:coreProperties>
</file>