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DA6-50BC-4D09-B6EE-2ED04BA3AECE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D612-9689-42EC-93B5-FBFAB1CC29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DA6-50BC-4D09-B6EE-2ED04BA3AECE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D612-9689-42EC-93B5-FBFAB1CC29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DA6-50BC-4D09-B6EE-2ED04BA3AECE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D612-9689-42EC-93B5-FBFAB1CC29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DA6-50BC-4D09-B6EE-2ED04BA3AECE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D612-9689-42EC-93B5-FBFAB1CC29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DA6-50BC-4D09-B6EE-2ED04BA3AECE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D612-9689-42EC-93B5-FBFAB1CC29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DA6-50BC-4D09-B6EE-2ED04BA3AECE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D612-9689-42EC-93B5-FBFAB1CC29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DA6-50BC-4D09-B6EE-2ED04BA3AECE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D612-9689-42EC-93B5-FBFAB1CC29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DA6-50BC-4D09-B6EE-2ED04BA3AECE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D612-9689-42EC-93B5-FBFAB1CC29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DA6-50BC-4D09-B6EE-2ED04BA3AECE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D612-9689-42EC-93B5-FBFAB1CC29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DA6-50BC-4D09-B6EE-2ED04BA3AECE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D612-9689-42EC-93B5-FBFAB1CC29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A3DA6-50BC-4D09-B6EE-2ED04BA3AECE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FD612-9689-42EC-93B5-FBFAB1CC29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A3DA6-50BC-4D09-B6EE-2ED04BA3AECE}" type="datetimeFigureOut">
              <a:rPr lang="zh-TW" altLang="en-US" smtClean="0"/>
              <a:pPr/>
              <a:t>2012/5/29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FD612-9689-42EC-93B5-FBFAB1CC29A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>
                <a:solidFill>
                  <a:srgbClr val="00B0F0"/>
                </a:solidFill>
                <a:latin typeface="+mj-ea"/>
              </a:rPr>
              <a:t>4.</a:t>
            </a:r>
            <a:r>
              <a:rPr lang="zh-TW" altLang="en-US" dirty="0" smtClean="0">
                <a:solidFill>
                  <a:srgbClr val="00B0F0"/>
                </a:solidFill>
                <a:latin typeface="+mj-ea"/>
              </a:rPr>
              <a:t>玉山上</a:t>
            </a:r>
            <a:r>
              <a:rPr lang="zh-TW" altLang="en-US" dirty="0" smtClean="0">
                <a:solidFill>
                  <a:srgbClr val="00B0F0"/>
                </a:solidFill>
              </a:rPr>
              <a:t>的英雄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500034" y="1643050"/>
            <a:ext cx="8229600" cy="4724400"/>
          </a:xfrm>
        </p:spPr>
        <p:txBody>
          <a:bodyPr>
            <a:normAutofit/>
          </a:bodyPr>
          <a:lstStyle/>
          <a:p>
            <a:pPr>
              <a:buNone/>
            </a:pPr>
            <a:endParaRPr lang="zh-TW" altLang="en-US" sz="28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4</a:t>
            </a:r>
            <a:r>
              <a:rPr lang="en-US" altLang="zh-TW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-1.</a:t>
            </a:r>
            <a:r>
              <a:rPr lang="zh-TW" alt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布農族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﹙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是東南亞土著居住最高的一族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﹚</a:t>
            </a:r>
          </a:p>
          <a:p>
            <a:pPr>
              <a:buFont typeface="Wingdings" pitchFamily="2" charset="2"/>
              <a:buChar char="u"/>
            </a:pPr>
            <a:r>
              <a:rPr lang="zh-TW" alt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文本選讀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﹙</a:t>
            </a:r>
            <a:r>
              <a:rPr lang="zh-TW" altLang="en-US" sz="2000" u="sng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霍斯陸曼． 伐伐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《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那年我們祭拜祖靈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》</a:t>
            </a:r>
            <a:r>
              <a:rPr lang="zh-TW" altLang="en-US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晨星出版</a:t>
            </a:r>
            <a:r>
              <a:rPr lang="en-US" altLang="zh-TW" sz="20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﹚</a:t>
            </a:r>
          </a:p>
          <a:p>
            <a:pPr>
              <a:buNone/>
            </a:pPr>
            <a:endParaRPr lang="zh-TW" altLang="en-US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4-2.</a:t>
            </a:r>
            <a:r>
              <a:rPr lang="zh-TW" alt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鄒族</a:t>
            </a:r>
            <a:endParaRPr lang="zh-TW" altLang="en-US" sz="20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阿里山鄒族的口傳歷史分享</a:t>
            </a:r>
          </a:p>
          <a:p>
            <a:pPr>
              <a:buFont typeface="Wingdings" pitchFamily="2" charset="2"/>
              <a:buChar char="u"/>
            </a:pPr>
            <a:r>
              <a:rPr lang="zh-TW" alt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達娜依谷高山河川保育</a:t>
            </a:r>
            <a:endParaRPr lang="en-US" altLang="zh-TW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蜂蜜事件</a:t>
            </a:r>
            <a:endParaRPr lang="en-US" altLang="zh-TW" sz="28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Char char="u"/>
            </a:pPr>
            <a:r>
              <a:rPr lang="zh-TW" altLang="en-US" sz="28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少年湯英伸</a:t>
            </a:r>
            <a:endParaRPr lang="zh-TW" altLang="en-US" sz="28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4-1.</a:t>
            </a:r>
            <a:r>
              <a:rPr lang="zh-TW" altLang="en-US" sz="32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布農族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﹙</a:t>
            </a:r>
            <a:r>
              <a:rPr lang="zh-TW" altLang="en-US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高山上的行者</a:t>
            </a:r>
            <a:r>
              <a:rPr lang="en-US" altLang="zh-TW" sz="24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﹚</a:t>
            </a:r>
            <a:endParaRPr lang="zh-TW" altLang="en-US" sz="24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曾以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2300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餘公尺高的玉山山脈為生活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的舞台，原是活動力很強，移動率很頻繁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，其活動範圍，及分佈區，僅次於泰雅族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。在玉山山脈主軸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500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3000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公尺之間的山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區地帶四處遷移。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……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二十世紀初期，居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住在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1000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～</a:t>
            </a:r>
            <a:r>
              <a:rPr lang="en-US" altLang="zh-TW" sz="2200" dirty="0" smtClean="0">
                <a:latin typeface="標楷體" pitchFamily="65" charset="-120"/>
                <a:ea typeface="標楷體" pitchFamily="65" charset="-120"/>
              </a:rPr>
              <a:t>2300﹙2400﹚</a:t>
            </a: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公尺高的山區。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是東南亞土著居住最高的一族。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    依氏族關係和起源系統，分為巒社群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、卡社群、丹社群、卓社群、郡社群等五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latin typeface="標楷體" pitchFamily="65" charset="-120"/>
                <a:ea typeface="標楷體" pitchFamily="65" charset="-120"/>
              </a:rPr>
              <a:t>群。另一個蘭社群早己勢微。</a:t>
            </a:r>
            <a:endParaRPr lang="en-US" altLang="zh-TW" sz="2200" dirty="0" smtClean="0"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zh-TW" altLang="en-US" sz="22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Picture 2" descr="C:\Documents and Settings\Administrator\My Documents\My Pictures\img23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51414" t="11108" r="3808" b="34669"/>
          <a:stretch>
            <a:fillRect/>
          </a:stretch>
        </p:blipFill>
        <p:spPr bwMode="auto">
          <a:xfrm>
            <a:off x="5786446" y="1107134"/>
            <a:ext cx="3357554" cy="5750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78530" name="Picture 2" descr="C:\Documents and Settings\Administrator\My Documents\My Pictures\img250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 l="43797" t="7068" r="27135" b="66645"/>
          <a:stretch>
            <a:fillRect/>
          </a:stretch>
        </p:blipFill>
        <p:spPr bwMode="auto">
          <a:xfrm>
            <a:off x="4357686" y="714356"/>
            <a:ext cx="4084547" cy="5224979"/>
          </a:xfrm>
          <a:prstGeom prst="rect">
            <a:avLst/>
          </a:prstGeom>
          <a:noFill/>
        </p:spPr>
      </p:pic>
      <p:pic>
        <p:nvPicPr>
          <p:cNvPr id="6" name="Picture 2" descr="C:\Documents and Settings\Administrator\My Documents\My Pictures\img25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654" t="36352" r="27135" b="37698"/>
          <a:stretch>
            <a:fillRect/>
          </a:stretch>
        </p:blipFill>
        <p:spPr bwMode="auto">
          <a:xfrm>
            <a:off x="714348" y="714356"/>
            <a:ext cx="3724262" cy="52210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76483" name="Picture 3" descr="C:\Documents and Settings\Administrator\My Documents\My Pictures\img2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4643" t="25898" r="10340" b="60174"/>
          <a:stretch>
            <a:fillRect/>
          </a:stretch>
        </p:blipFill>
        <p:spPr bwMode="auto">
          <a:xfrm>
            <a:off x="4677533" y="1428736"/>
            <a:ext cx="4466467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Documents and Settings\Administrator\My Documents\My Pictures\img248.jpg"/>
          <p:cNvPicPr>
            <a:picLocks noChangeAspect="1" noChangeArrowheads="1"/>
          </p:cNvPicPr>
          <p:nvPr/>
        </p:nvPicPr>
        <p:blipFill>
          <a:blip r:embed="rId3" cstate="print"/>
          <a:srcRect l="10017" t="25898" r="58379" b="44788"/>
          <a:stretch>
            <a:fillRect/>
          </a:stretch>
        </p:blipFill>
        <p:spPr bwMode="auto">
          <a:xfrm>
            <a:off x="1" y="1428736"/>
            <a:ext cx="4572000" cy="3003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布農族男人的皮衣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altLang="zh-TW" dirty="0" smtClean="0"/>
              <a:t>    </a:t>
            </a:r>
          </a:p>
          <a:p>
            <a:pPr>
              <a:buNone/>
            </a:pPr>
            <a:r>
              <a:rPr lang="en-US" altLang="zh-TW" dirty="0" smtClean="0"/>
              <a:t>      </a:t>
            </a:r>
            <a:r>
              <a:rPr lang="zh-TW" altLang="en-US" sz="22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居住在高海拔的布農族與鄒族男人，過去都有一套精湛的揉</a:t>
            </a:r>
            <a:endParaRPr lang="en-US" altLang="zh-TW" sz="2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皮技術。古代的布農族衣服原料只有麻布與皮革，自從遊獵逐漸</a:t>
            </a:r>
            <a:endParaRPr lang="en-US" altLang="zh-TW" sz="2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沒落，而迄農獵興盛之後，布農族人與漢人來往的機會增多，由</a:t>
            </a:r>
            <a:endParaRPr lang="en-US" altLang="zh-TW" sz="2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於棉線、棉布容易取得，皮革因而逐漸被淘汰，布農族的服飾文</a:t>
            </a:r>
            <a:endParaRPr lang="en-US" altLang="zh-TW" sz="2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化自此產生極大的變化。</a:t>
            </a:r>
            <a:endParaRPr lang="en-US" altLang="zh-TW" sz="2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endParaRPr lang="en-US" altLang="zh-TW" sz="2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en-US" altLang="zh-TW" sz="22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    </a:t>
            </a:r>
            <a:r>
              <a:rPr lang="zh-TW" altLang="en-US" sz="22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過去，布農族常使用的皮革種類，以鹿、羌、山羊皮為主，</a:t>
            </a:r>
            <a:endParaRPr lang="en-US" altLang="zh-TW" sz="2200" dirty="0" smtClean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None/>
            </a:pPr>
            <a:r>
              <a:rPr lang="zh-TW" altLang="en-US" sz="2200" dirty="0" smtClean="0">
                <a:solidFill>
                  <a:srgbClr val="002060"/>
                </a:solidFill>
                <a:latin typeface="標楷體" pitchFamily="65" charset="-120"/>
                <a:ea typeface="標楷體" pitchFamily="65" charset="-120"/>
              </a:rPr>
              <a:t>其他還有熊皮、豹皮等。</a:t>
            </a:r>
            <a:endParaRPr lang="zh-TW" altLang="en-US" sz="2200" dirty="0">
              <a:solidFill>
                <a:srgbClr val="00206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72387" name="Picture 3" descr="C:\Documents and Settings\Administrator\My Documents\My Pictures\高雄古圖像之四 --- 塔瑪荷社(布農族)於西元1933年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0"/>
            <a:ext cx="2574132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Documents and Settings\Administrator\My Documents\My Pictures\台東里壠布農人.JPG"/>
          <p:cNvPicPr>
            <a:picLocks noChangeAspect="1" noChangeArrowheads="1"/>
          </p:cNvPicPr>
          <p:nvPr/>
        </p:nvPicPr>
        <p:blipFill>
          <a:blip r:embed="rId3" cstate="print"/>
          <a:srcRect l="8226" t="33605" r="42198" b="25096"/>
          <a:stretch>
            <a:fillRect/>
          </a:stretch>
        </p:blipFill>
        <p:spPr bwMode="auto">
          <a:xfrm>
            <a:off x="142844" y="3520932"/>
            <a:ext cx="2832349" cy="3337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2385" name="Picture 1" descr="C:\Documents and Settings\Administrator\My Documents\My Pictures\img247.jpg"/>
          <p:cNvPicPr>
            <a:picLocks noChangeAspect="1" noChangeArrowheads="1"/>
          </p:cNvPicPr>
          <p:nvPr/>
        </p:nvPicPr>
        <p:blipFill>
          <a:blip r:embed="rId4"/>
          <a:srcRect l="20947" t="15820" r="18566" b="51499"/>
          <a:stretch>
            <a:fillRect/>
          </a:stretch>
        </p:blipFill>
        <p:spPr bwMode="auto">
          <a:xfrm>
            <a:off x="2974190" y="928669"/>
            <a:ext cx="6064530" cy="4643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pic>
        <p:nvPicPr>
          <p:cNvPr id="274433" name="Picture 1" descr="C:\Documents and Settings\Administrator\My Documents\My Pictures\img258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37609" t="11108" r="9997" b="48469"/>
          <a:stretch>
            <a:fillRect/>
          </a:stretch>
        </p:blipFill>
        <p:spPr bwMode="auto">
          <a:xfrm>
            <a:off x="1285852" y="-31510"/>
            <a:ext cx="6313498" cy="6889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316</Words>
  <Application>Microsoft Office PowerPoint</Application>
  <PresentationFormat>如螢幕大小 (4:3)</PresentationFormat>
  <Paragraphs>35</Paragraphs>
  <Slides>7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8" baseType="lpstr">
      <vt:lpstr>Office 佈景主題</vt:lpstr>
      <vt:lpstr> 4.玉山上的英雄</vt:lpstr>
      <vt:lpstr>4-1.布農族﹙高山上的行者﹚</vt:lpstr>
      <vt:lpstr> </vt:lpstr>
      <vt:lpstr> </vt:lpstr>
      <vt:lpstr>布農族男人的皮衣</vt:lpstr>
      <vt:lpstr> </vt:lpstr>
      <vt:lpstr> </vt:lpstr>
    </vt:vector>
  </TitlesOfParts>
  <Company>JC-TEAM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紋面是Gaga的具體藝術化     </dc:title>
  <dc:creator>JCT-MEM</dc:creator>
  <cp:lastModifiedBy>JCT-MEM</cp:lastModifiedBy>
  <cp:revision>8</cp:revision>
  <dcterms:created xsi:type="dcterms:W3CDTF">2012-04-24T11:55:32Z</dcterms:created>
  <dcterms:modified xsi:type="dcterms:W3CDTF">2012-05-29T12:17:26Z</dcterms:modified>
</cp:coreProperties>
</file>