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8A5B2B5-CDBD-49BC-99A5-8B648C2162E7}" type="datetimeFigureOut">
              <a:rPr lang="zh-TW" altLang="en-US" smtClean="0"/>
              <a:t>2012/12/11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BE58B9-844D-4258-8A39-4B9D46F1EC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iona-na.com/About-Us/Our-Projects/U-S-/Nevada-Solar-One.aspx" TargetMode="External"/><Relationship Id="rId2" Type="http://schemas.openxmlformats.org/officeDocument/2006/relationships/hyperlink" Target="http://tw.knowledge.yahoo.com/question/question?qid=12060417018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.knowledge.yahoo.com/question/question?qid=11061007000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2420888"/>
            <a:ext cx="6400800" cy="321791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自控三甲</a:t>
            </a:r>
            <a:endParaRPr lang="en-US" altLang="zh-TW" sz="32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林聰閔</a:t>
            </a:r>
            <a:endParaRPr lang="en-US" altLang="zh-TW" sz="32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學號</a:t>
            </a:r>
            <a:r>
              <a:rPr lang="en-US" altLang="zh-TW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:49912067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太陽能的產業發展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69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太陽能的利用是勢在必行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綜觀太陽能利用的優缺之處，發展太陽能仍是非常可取的。目視污染是很主觀的，又有誰能擔保龐大的收集器不會成為壯觀的景色，而成本問題也不能短視近利的，花下去的金錢、空間，是可以在時間上換回的。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想想幾年之後，所有非再生的能源都消耗殆盡了，這時的太陽能將是無比珍貴的，至於穩定性差的問題，這是誰都無法改變的事實，正如農人們看老天的臉色過活，人與大自然之間的關係不正如此，萬物生滅自有他道理，這也是人類改變不了的，所以，太陽能的利用是勢在必行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072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tw.knowledge.yahoo.com/question/question?qid=1206041701800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http://www.acciona-na.com/About-Us/Our-Projects/U-S-/</a:t>
            </a:r>
            <a:r>
              <a:rPr lang="en-US" altLang="zh-TW" dirty="0" smtClean="0">
                <a:hlinkClick r:id="rId3"/>
              </a:rPr>
              <a:t>Nevada-Solar-One.aspx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tw.knowledge.yahoo.com/question/question?qid=1106100700036</a:t>
            </a:r>
            <a:endParaRPr lang="en-US" altLang="zh-TW" dirty="0" smtClean="0"/>
          </a:p>
          <a:p>
            <a:r>
              <a:rPr lang="en-US" altLang="zh-TW" dirty="0"/>
              <a:t>http://tw.knowledge.yahoo.com/question/question?qid=1511072507465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918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太陽能定義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太陽是一個巨大、久遠、無盡的能源。太陽能是太陽內部連續不斷的核聚變反應過程產生的能量。地球上的風能、水能、海洋溫差能、波浪能和生物質能以及部分潮汐能都是來源於太陽；即使是地球上的化石燃料（如煤、石油、天然氣等）從根本上說也是遠古以來貯存下來的太陽能，所以廣義的太陽能所包括的範圍非常大，目前一般所稱的太陽能則限於接收太陽輻射能的光熱、光電和光化學的轉換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90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太陽能發電加熱發電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太陽能發電技術為「太陽能收集塔系統」，可以將太陽能和燃氣渦輪機，尤其是高效能燃氣和蒸汽電廠，以相當實惠的投資成本加以結合。這類的技術在市場上的競爭力高且風險低，也代表太陽能在取代傳統油源成為新能源上的特殊意義。</a:t>
            </a:r>
          </a:p>
          <a:p>
            <a:r>
              <a:rPr lang="zh-TW" altLang="en-US" dirty="0"/>
              <a:t>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太陽能板發電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太陽能電池的發電能源來自太陽光，而太陽輻射的光譜主要是以可見光為中心，波長從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0.3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微米的紫外光到數微米的紅外光是主要的分布範圍。如果換算成光子的能量，則大約在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0.3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到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電子伏特之間，因此能隙大小在這個範圍內的材料，像矽材，會具有比較好的光電轉換效率。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38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太陽能應用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400" dirty="0"/>
              <a:t>使用太陽能電池，通過光電轉換把太陽光中包含的能量轉化為電能</a:t>
            </a:r>
            <a:endParaRPr lang="en-US" altLang="zh-TW" sz="2400" dirty="0"/>
          </a:p>
          <a:p>
            <a:r>
              <a:rPr lang="zh-TW" altLang="en-US" sz="2400" dirty="0"/>
              <a:t>使用太陽能熱水器，利用太陽光的熱量把水加熱</a:t>
            </a:r>
            <a:endParaRPr lang="en-US" altLang="zh-TW" sz="2400" dirty="0"/>
          </a:p>
          <a:p>
            <a:r>
              <a:rPr lang="zh-TW" altLang="en-US" sz="2400" dirty="0"/>
              <a:t>太陽能運輸（汽車、船、飛機</a:t>
            </a:r>
            <a:r>
              <a:rPr lang="en-US" altLang="zh-TW" sz="2400" dirty="0"/>
              <a:t>...</a:t>
            </a:r>
            <a:r>
              <a:rPr lang="zh-TW" altLang="en-US" sz="2400" dirty="0"/>
              <a:t>等）、太陽能公共設施（路燈、紅綠燈、招牌</a:t>
            </a:r>
            <a:r>
              <a:rPr lang="en-US" altLang="zh-TW" sz="2400" dirty="0"/>
              <a:t>...</a:t>
            </a:r>
            <a:r>
              <a:rPr lang="zh-TW" altLang="en-US" sz="2400" dirty="0"/>
              <a:t>等）</a:t>
            </a:r>
            <a:endParaRPr lang="en-US" altLang="zh-TW" sz="2400" dirty="0"/>
          </a:p>
          <a:p>
            <a:r>
              <a:rPr lang="zh-TW" altLang="en-US" sz="2400" dirty="0"/>
              <a:t>美國加州陽光充沛，適合利用太陽能發電。圖中乃美國加州一座於樓頂安裝了太陽能電池板用作供電的洗衣房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96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太陽能優缺點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優點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:1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太陽能是人類可以利用的最豐富的能源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太陽能是到處都有的，不需要運輸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太陽能是一種清潔的能源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太陽能的系統又稱作「無變量的能源系統」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太陽能安全可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性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缺點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:1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太陽能的利用裝置必須具有相當大的面積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太陽能受氣候、晝夜的影響。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1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國際中的太陽能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8" y="1600200"/>
            <a:ext cx="5452323" cy="4114800"/>
          </a:xfrm>
        </p:spPr>
      </p:pic>
    </p:spTree>
    <p:extLst>
      <p:ext uri="{BB962C8B-B14F-4D97-AF65-F5344CB8AC3E}">
        <p14:creationId xmlns:p14="http://schemas.microsoft.com/office/powerpoint/2010/main" val="52625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這是一年前在大陸網站發表的，不是用凹透鏡，是使用凸透鏡，以太陽光聚焦集熱在中心點的蒸氣機，然後以蒸發的蒸氣來推動發電機來發電，在大陸網站發表後，就有台灣玻璃公司，到大陸四個省設廠的消息，台灣玻璃公司也在彰濱工業區設廠，去年國際間也在大陸天津，召開氣候會議，從此國際間就不再憂慮地球暖化及排碳量的問題，在電視上就沒有電視節目，在討論地球暖化及排碳量的問題，全世界都向大陸及台灣購買，這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太陽能發電設備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，來取代燃煤發電設備，大陸也開使關閉煤礦場，停止煤礦開採。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49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現在受到日本核電災害影響，國際間考慮從白令海峽，由蘇聯東部連接阿拉斯加，以挖山填海的方式，將白令海峽連接起來，能讓美洲的電力輸送網路與亞洲、非洲、歐洲都連接起來，這樣就能全天候都有</a:t>
            </a:r>
            <a:r>
              <a:rPr lang="en-US" altLang="zh-TW" sz="2400" dirty="0"/>
              <a:t>『</a:t>
            </a:r>
            <a:r>
              <a:rPr lang="zh-TW" altLang="en-US" sz="2400" dirty="0"/>
              <a:t>太陽能發電設備</a:t>
            </a:r>
            <a:r>
              <a:rPr lang="en-US" altLang="zh-TW" sz="2400" dirty="0"/>
              <a:t>』</a:t>
            </a:r>
            <a:r>
              <a:rPr lang="zh-TW" altLang="en-US" sz="2400" dirty="0"/>
              <a:t>，來使用電力。就可以不用核能發電，關閉所有核能發電廠。在四年內新竹到福建平潭的海上通道就興建完成，就可以接上大陸電網，與連接到西非洲的電網，如果要與世界電網接通，至少要再等十年，</a:t>
            </a:r>
            <a:r>
              <a:rPr lang="en-US" altLang="zh-TW" sz="2400" dirty="0"/>
              <a:t>2015</a:t>
            </a:r>
            <a:r>
              <a:rPr lang="zh-TW" altLang="en-US" sz="2400" dirty="0"/>
              <a:t>年大約已經完工。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1002700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</TotalTime>
  <Words>842</Words>
  <Application>Microsoft Office PowerPoint</Application>
  <PresentationFormat>如螢幕大小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地平線</vt:lpstr>
      <vt:lpstr>太陽能的產業發展</vt:lpstr>
      <vt:lpstr>太陽能定義</vt:lpstr>
      <vt:lpstr>太陽能發電加熱發電</vt:lpstr>
      <vt:lpstr>太陽能板發電</vt:lpstr>
      <vt:lpstr>太陽能應用</vt:lpstr>
      <vt:lpstr>太陽能優缺點</vt:lpstr>
      <vt:lpstr>國際中的太陽能</vt:lpstr>
      <vt:lpstr>PowerPoint 簡報</vt:lpstr>
      <vt:lpstr>PowerPoint 簡報</vt:lpstr>
      <vt:lpstr>總結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太陽能的產業發展</dc:title>
  <dc:creator>YO</dc:creator>
  <cp:lastModifiedBy>YO</cp:lastModifiedBy>
  <cp:revision>3</cp:revision>
  <dcterms:created xsi:type="dcterms:W3CDTF">2012-12-11T10:02:23Z</dcterms:created>
  <dcterms:modified xsi:type="dcterms:W3CDTF">2012-12-11T10:44:12Z</dcterms:modified>
</cp:coreProperties>
</file>