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6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747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881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287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825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850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44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7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308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147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3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90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B3-712A-4437-9699-32FA930B1223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7A536-3AD2-4F8E-AF59-BA35986DE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2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dirty="0"/>
              <a:t>以適當科技與風險評估的角度</a:t>
            </a:r>
            <a:br>
              <a:rPr lang="zh-TW" altLang="zh-TW" dirty="0"/>
            </a:br>
            <a:r>
              <a:rPr lang="zh-TW" altLang="zh-TW" dirty="0"/>
              <a:t>來看風能</a:t>
            </a:r>
            <a:r>
              <a:rPr lang="zh-TW" altLang="zh-TW" dirty="0" smtClean="0"/>
              <a:t>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81808"/>
          </a:xfrm>
        </p:spPr>
        <p:txBody>
          <a:bodyPr>
            <a:normAutofit lnSpcReduction="10000"/>
          </a:bodyPr>
          <a:lstStyle/>
          <a:p>
            <a:r>
              <a:rPr lang="zh-TW" altLang="zh-TW" dirty="0">
                <a:solidFill>
                  <a:schemeClr val="tx1"/>
                </a:solidFill>
              </a:rPr>
              <a:t>指導老師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林聰益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班級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自控三甲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姓名</a:t>
            </a:r>
            <a:r>
              <a:rPr lang="en-US" altLang="zh-TW" dirty="0">
                <a:solidFill>
                  <a:schemeClr val="tx1"/>
                </a:solidFill>
              </a:rPr>
              <a:t>:</a:t>
            </a:r>
            <a:r>
              <a:rPr lang="zh-TW" altLang="zh-TW" dirty="0">
                <a:solidFill>
                  <a:schemeClr val="tx1"/>
                </a:solidFill>
              </a:rPr>
              <a:t>周偉德</a:t>
            </a:r>
          </a:p>
          <a:p>
            <a:r>
              <a:rPr lang="zh-TW" altLang="zh-TW" dirty="0">
                <a:solidFill>
                  <a:schemeClr val="tx1"/>
                </a:solidFill>
              </a:rPr>
              <a:t>學號</a:t>
            </a:r>
            <a:r>
              <a:rPr lang="en-US" altLang="zh-TW" dirty="0">
                <a:solidFill>
                  <a:schemeClr val="tx1"/>
                </a:solidFill>
              </a:rPr>
              <a:t>:49912050</a:t>
            </a:r>
            <a:endParaRPr lang="zh-TW" altLang="zh-TW" dirty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44822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zh-TW" dirty="0"/>
              <a:t>改進風能利用</a:t>
            </a:r>
            <a:r>
              <a:rPr lang="zh-TW" altLang="zh-TW" dirty="0" smtClean="0"/>
              <a:t>方式</a:t>
            </a:r>
            <a:r>
              <a:rPr lang="en-US" altLang="zh-TW" dirty="0" smtClean="0"/>
              <a:t>: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(1)</a:t>
            </a:r>
            <a:r>
              <a:rPr lang="zh-TW" altLang="zh-TW" dirty="0"/>
              <a:t>有些場所不需要持續的電力，如農田灌溉、漁塭養殖、養殖動物飲用水，可多家利用風能發電</a:t>
            </a:r>
            <a:r>
              <a:rPr lang="zh-TW" altLang="zh-TW" dirty="0" smtClean="0"/>
              <a:t>。</a:t>
            </a:r>
            <a:r>
              <a:rPr lang="en-US" altLang="zh-TW" dirty="0"/>
              <a:t>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(2)</a:t>
            </a:r>
            <a:r>
              <a:rPr lang="zh-TW" altLang="zh-TW" dirty="0"/>
              <a:t>將風能產生的電力以蓄電池儲存。利用風能將水抽到高處，等無風時，再利用水力發電</a:t>
            </a:r>
            <a:r>
              <a:rPr lang="zh-TW" altLang="zh-TW" dirty="0" smtClean="0"/>
              <a:t>。</a:t>
            </a:r>
            <a:r>
              <a:rPr lang="en-US" altLang="zh-TW" dirty="0"/>
              <a:t>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(3)</a:t>
            </a:r>
            <a:r>
              <a:rPr lang="zh-TW" altLang="zh-TW" dirty="0"/>
              <a:t>將風力機與水利火力發電系統並聯，互相利用，以維持電力的穩定。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19735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摘要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現今這個社會中，大家會為追求讓生活更方便、便利、節能減碳，會去發明一些科技或者是替代能源</a:t>
            </a:r>
            <a:r>
              <a:rPr lang="en-US" altLang="zh-TW" dirty="0"/>
              <a:t>(</a:t>
            </a:r>
            <a:r>
              <a:rPr lang="zh-TW" altLang="zh-TW" dirty="0"/>
              <a:t>如風能、太陽能、水力發電</a:t>
            </a:r>
            <a:r>
              <a:rPr lang="en-US" altLang="zh-TW" dirty="0"/>
              <a:t>…)</a:t>
            </a:r>
            <a:r>
              <a:rPr lang="zh-TW" altLang="zh-TW" dirty="0"/>
              <a:t>。</a:t>
            </a:r>
          </a:p>
          <a:p>
            <a:r>
              <a:rPr lang="zh-TW" altLang="zh-TW" dirty="0"/>
              <a:t>替代能源就是這次我們所要探討的主題，我們從風能下去做研究</a:t>
            </a:r>
            <a:r>
              <a:rPr lang="zh-TW" altLang="zh-TW" dirty="0" smtClean="0"/>
              <a:t>。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24403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2000">
              <a:schemeClr val="accent1">
                <a:tint val="66000"/>
                <a:satMod val="160000"/>
              </a:schemeClr>
            </a:gs>
            <a:gs pos="5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/>
          <a:lstStyle/>
          <a:p>
            <a:r>
              <a:rPr lang="zh-TW" altLang="zh-TW" sz="3600" smtClean="0"/>
              <a:t>再生能源</a:t>
            </a:r>
            <a:r>
              <a:rPr lang="en-US" altLang="zh-TW" sz="3600" smtClean="0"/>
              <a:t>---</a:t>
            </a:r>
            <a:r>
              <a:rPr lang="zh-TW" altLang="zh-TW" sz="3600" smtClean="0"/>
              <a:t>風能</a:t>
            </a:r>
          </a:p>
          <a:p>
            <a:r>
              <a:rPr lang="zh-TW" altLang="zh-TW" sz="3600" smtClean="0"/>
              <a:t>風力廠址與環境評估</a:t>
            </a:r>
          </a:p>
          <a:p>
            <a:r>
              <a:rPr lang="zh-TW" altLang="zh-TW" sz="3600" smtClean="0"/>
              <a:t>結論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8961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accent1">
                <a:tint val="66000"/>
                <a:satMod val="160000"/>
              </a:schemeClr>
            </a:gs>
            <a:gs pos="5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再生能源</a:t>
            </a:r>
            <a:r>
              <a:rPr lang="en-US" altLang="zh-TW" dirty="0"/>
              <a:t>---</a:t>
            </a:r>
            <a:r>
              <a:rPr lang="zh-TW" altLang="zh-TW" dirty="0" smtClean="0"/>
              <a:t>風能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風能是從西元前三千六百年的古埃及就有再使用，他們利用風車來抽水灌溉農地，在十七世紀的荷蘭也利用風車來灌溉，到了十八、十九世紀他們把風車結合磨麥、排水、灌溉、造紙、木材加工，也把它加入在船隻航行</a:t>
            </a:r>
            <a:r>
              <a:rPr lang="en-US" altLang="zh-TW" dirty="0"/>
              <a:t>……</a:t>
            </a:r>
            <a:r>
              <a:rPr lang="zh-TW" altLang="zh-TW" dirty="0"/>
              <a:t>等</a:t>
            </a:r>
            <a:r>
              <a:rPr lang="zh-TW" altLang="zh-TW" dirty="0" smtClean="0"/>
              <a:t>。</a:t>
            </a:r>
            <a:endParaRPr lang="zh-TW" altLang="zh-TW" dirty="0"/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293096"/>
            <a:ext cx="2857500" cy="2095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7764056" y="60192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zh-TW" dirty="0"/>
              <a:t>磨坊</a:t>
            </a:r>
          </a:p>
        </p:txBody>
      </p:sp>
    </p:spTree>
    <p:extLst>
      <p:ext uri="{BB962C8B-B14F-4D97-AF65-F5344CB8AC3E}">
        <p14:creationId xmlns:p14="http://schemas.microsoft.com/office/powerpoint/2010/main" val="4147057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709" y="1268760"/>
            <a:ext cx="2808312" cy="2592288"/>
          </a:xfrm>
          <a:prstGeom prst="rect">
            <a:avLst/>
          </a:prstGeom>
        </p:spPr>
      </p:pic>
      <p:pic>
        <p:nvPicPr>
          <p:cNvPr id="5" name="圖片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14" y="2924944"/>
            <a:ext cx="4337909" cy="3384376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092280" y="5733256"/>
            <a:ext cx="1440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dirty="0"/>
              <a:t>抽水灌溉</a:t>
            </a:r>
          </a:p>
        </p:txBody>
      </p:sp>
    </p:spTree>
    <p:extLst>
      <p:ext uri="{BB962C8B-B14F-4D97-AF65-F5344CB8AC3E}">
        <p14:creationId xmlns:p14="http://schemas.microsoft.com/office/powerpoint/2010/main" val="150724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17055" y="5517232"/>
            <a:ext cx="8229600" cy="985168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航海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769919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35" y="1628800"/>
            <a:ext cx="511256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6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" t="-3" r="3820" b="13121"/>
          <a:stretch/>
        </p:blipFill>
        <p:spPr>
          <a:xfrm>
            <a:off x="827584" y="1340768"/>
            <a:ext cx="8316016" cy="5544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62474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工業革命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zh-TW" dirty="0" smtClean="0"/>
              <a:t>能源危機</a:t>
            </a:r>
            <a:r>
              <a:rPr lang="zh-TW" altLang="zh-TW" dirty="0"/>
              <a:t/>
            </a:r>
            <a:br>
              <a:rPr lang="zh-TW" altLang="zh-TW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zh-TW" altLang="zh-TW" dirty="0"/>
              <a:t>到了十九世紀工業革命後，石油、煤的大量開發及電能普及，風能漸趨沒落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dirty="0"/>
              <a:t>到了十九世紀末，發生了能源危機各國才又開始發現要重視能源</a:t>
            </a:r>
            <a:r>
              <a:rPr lang="zh-TW" altLang="zh-TW" dirty="0" smtClean="0"/>
              <a:t>。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702960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sz="4000" dirty="0"/>
              <a:t>風能</a:t>
            </a:r>
            <a:r>
              <a:rPr lang="zh-TW" altLang="zh-TW" sz="4000" dirty="0" smtClean="0"/>
              <a:t>優</a:t>
            </a:r>
            <a:r>
              <a:rPr lang="zh-TW" altLang="en-US" sz="4000" dirty="0" smtClean="0"/>
              <a:t>、缺</a:t>
            </a:r>
            <a:r>
              <a:rPr lang="zh-TW" altLang="zh-TW" sz="4000" dirty="0" smtClean="0"/>
              <a:t>點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風取之不盡，用之不竭。</a:t>
            </a:r>
          </a:p>
          <a:p>
            <a:r>
              <a:rPr lang="zh-TW" altLang="zh-TW" dirty="0"/>
              <a:t>風力發電不需要燃料，沒有廢棄物問題。</a:t>
            </a:r>
          </a:p>
          <a:p>
            <a:r>
              <a:rPr lang="zh-TW" altLang="zh-TW" dirty="0"/>
              <a:t>風能不會產生輻射或二氧化碳公害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 </a:t>
            </a:r>
            <a:r>
              <a:rPr lang="en-US" altLang="zh-TW" dirty="0" smtClean="0"/>
              <a:t>--------------------------------------------------------</a:t>
            </a:r>
            <a:endParaRPr lang="zh-TW" altLang="zh-TW" dirty="0"/>
          </a:p>
          <a:p>
            <a:r>
              <a:rPr lang="zh-TW" altLang="zh-TW" dirty="0"/>
              <a:t>風車葉片無法承受太大壓力。</a:t>
            </a:r>
          </a:p>
          <a:p>
            <a:r>
              <a:rPr lang="zh-TW" altLang="zh-TW" dirty="0"/>
              <a:t>風能發電品質較不穩定。</a:t>
            </a:r>
          </a:p>
          <a:p>
            <a:r>
              <a:rPr lang="zh-TW" altLang="zh-TW" dirty="0"/>
              <a:t>風能產生的電力有限。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32349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25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456384" cy="685799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zh-TW" dirty="0"/>
              <a:t>風力廠址與環境</a:t>
            </a:r>
            <a:r>
              <a:rPr lang="zh-TW" altLang="zh-TW" dirty="0" smtClean="0"/>
              <a:t>評估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56384" y="1600200"/>
            <a:ext cx="5230416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zh-TW" altLang="zh-TW" sz="3300" dirty="0"/>
              <a:t>適合風能的</a:t>
            </a:r>
            <a:r>
              <a:rPr lang="zh-TW" altLang="zh-TW" sz="3300" dirty="0" smtClean="0"/>
              <a:t>條件</a:t>
            </a:r>
            <a:r>
              <a:rPr lang="en-US" altLang="zh-TW" sz="3300" dirty="0" smtClean="0"/>
              <a:t>:</a:t>
            </a:r>
            <a:endParaRPr lang="zh-TW" altLang="zh-TW" sz="3300" dirty="0"/>
          </a:p>
          <a:p>
            <a:r>
              <a:rPr lang="zh-TW" altLang="zh-TW" sz="3300" dirty="0"/>
              <a:t>每年吹風的日期長。</a:t>
            </a:r>
          </a:p>
          <a:p>
            <a:r>
              <a:rPr lang="zh-TW" altLang="zh-TW" sz="3300" dirty="0"/>
              <a:t>風速大、風向變化小、風力穩定。</a:t>
            </a:r>
          </a:p>
          <a:p>
            <a:r>
              <a:rPr lang="zh-TW" altLang="zh-TW" sz="3300" dirty="0"/>
              <a:t>周圍無樹木或建築物阻擋。</a:t>
            </a:r>
          </a:p>
          <a:p>
            <a:endParaRPr lang="en-US" altLang="zh-TW" sz="3300" dirty="0" smtClean="0"/>
          </a:p>
          <a:p>
            <a:pPr marL="0" indent="0">
              <a:buNone/>
            </a:pPr>
            <a:r>
              <a:rPr lang="zh-TW" altLang="en-US" sz="3300" dirty="0" smtClean="0"/>
              <a:t> </a:t>
            </a:r>
            <a:r>
              <a:rPr lang="zh-TW" altLang="zh-TW" sz="3300" dirty="0" smtClean="0"/>
              <a:t>西門子</a:t>
            </a:r>
            <a:r>
              <a:rPr lang="zh-TW" altLang="zh-TW" sz="3300" dirty="0"/>
              <a:t>公司表示</a:t>
            </a:r>
            <a:r>
              <a:rPr lang="en-US" altLang="zh-TW" sz="3300" dirty="0"/>
              <a:t>:</a:t>
            </a:r>
            <a:r>
              <a:rPr lang="zh-TW" altLang="zh-TW" sz="3300" dirty="0"/>
              <a:t>海上風力強且持續、穩定，機組運轉效能明顯比陸地高，建造前只要避開船隻航線、魚場、候鳥遷徙等因素就能獲得源源不絕的綠色電力。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44894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360</Words>
  <Application>Microsoft Office PowerPoint</Application>
  <PresentationFormat>如螢幕大小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Office 佈景主題</vt:lpstr>
      <vt:lpstr>以適當科技與風險評估的角度 來看風能系統</vt:lpstr>
      <vt:lpstr>摘要</vt:lpstr>
      <vt:lpstr>目錄</vt:lpstr>
      <vt:lpstr>再生能源---風能</vt:lpstr>
      <vt:lpstr>PowerPoint 簡報</vt:lpstr>
      <vt:lpstr>航海</vt:lpstr>
      <vt:lpstr>工業革命   能源危機 </vt:lpstr>
      <vt:lpstr>風能優、缺點</vt:lpstr>
      <vt:lpstr>風力廠址與環境評估</vt:lpstr>
      <vt:lpstr>結論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 來看風能系統</dc:title>
  <dc:creator>jack</dc:creator>
  <cp:lastModifiedBy>jack</cp:lastModifiedBy>
  <cp:revision>4</cp:revision>
  <dcterms:created xsi:type="dcterms:W3CDTF">2012-12-18T04:32:12Z</dcterms:created>
  <dcterms:modified xsi:type="dcterms:W3CDTF">2012-12-18T04:55:55Z</dcterms:modified>
</cp:coreProperties>
</file>