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3" r:id="rId6"/>
    <p:sldId id="269" r:id="rId7"/>
    <p:sldId id="266" r:id="rId8"/>
    <p:sldId id="268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932F64-9129-4D59-8F2D-0FE196C2503B}" type="datetimeFigureOut">
              <a:rPr lang="zh-TW" altLang="en-US" smtClean="0"/>
              <a:t>2015/12/1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96CBF-FB4B-45C0-BA87-59B109B0FF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3548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096CBF-FB4B-45C0-BA87-59B109B0FFF2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4504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http://www.ganodermanews.com/index.php/%E8%AA%8D%E8%AD%98%E9%9D%88%E8%8A%9D/%E9%9D%88%E8%8A%9D%E5%AD%B8%E8%80%85/%E8%87%BA%E7%81%A3%E5%A4%A7%E5%AD%B8-%E8%A8%B1%E7%91%9E%E7%A5%A5%E6%95%99%E6%8E%88/60-%E9%9D%88%E8%8A%9D%E7%9A%84%E4%BA%BA%E5%B7%A5%E6%A0%BD%E5%9F%B9%E6%8A%80%E8%A1%93.html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096CBF-FB4B-45C0-BA87-59B109B0FFF2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9960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http://mypaper.pchome.com.tw/newlife123tw/post/1321504157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096CBF-FB4B-45C0-BA87-59B109B0FFF2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2599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CB08DE-82E2-4966-957D-D535D548A7A8}" type="datetimeFigureOut">
              <a:rPr lang="zh-TW" altLang="en-US" smtClean="0"/>
              <a:t>2015/12/1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170C87-BD28-4E15-B9B9-E44AC81F674D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8DE-82E2-4966-957D-D535D548A7A8}" type="datetimeFigureOut">
              <a:rPr lang="zh-TW" altLang="en-US" smtClean="0"/>
              <a:t>2015/12/1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0C87-BD28-4E15-B9B9-E44AC81F674D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8DE-82E2-4966-957D-D535D548A7A8}" type="datetimeFigureOut">
              <a:rPr lang="zh-TW" altLang="en-US" smtClean="0"/>
              <a:t>2015/12/1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0C87-BD28-4E15-B9B9-E44AC81F674D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8DE-82E2-4966-957D-D535D548A7A8}" type="datetimeFigureOut">
              <a:rPr lang="zh-TW" altLang="en-US" smtClean="0"/>
              <a:t>2015/12/1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0C87-BD28-4E15-B9B9-E44AC81F674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8DE-82E2-4966-957D-D535D548A7A8}" type="datetimeFigureOut">
              <a:rPr lang="zh-TW" altLang="en-US" smtClean="0"/>
              <a:t>2015/12/1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0C87-BD28-4E15-B9B9-E44AC81F674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8DE-82E2-4966-957D-D535D548A7A8}" type="datetimeFigureOut">
              <a:rPr lang="zh-TW" altLang="en-US" smtClean="0"/>
              <a:t>2015/12/1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0C87-BD28-4E15-B9B9-E44AC81F674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8DE-82E2-4966-957D-D535D548A7A8}" type="datetimeFigureOut">
              <a:rPr lang="zh-TW" altLang="en-US" smtClean="0"/>
              <a:t>2015/12/1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0C87-BD28-4E15-B9B9-E44AC81F674D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8DE-82E2-4966-957D-D535D548A7A8}" type="datetimeFigureOut">
              <a:rPr lang="zh-TW" altLang="en-US" smtClean="0"/>
              <a:t>2015/12/1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0C87-BD28-4E15-B9B9-E44AC81F674D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8DE-82E2-4966-957D-D535D548A7A8}" type="datetimeFigureOut">
              <a:rPr lang="zh-TW" altLang="en-US" smtClean="0"/>
              <a:t>2015/12/1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0C87-BD28-4E15-B9B9-E44AC81F674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8DE-82E2-4966-957D-D535D548A7A8}" type="datetimeFigureOut">
              <a:rPr lang="zh-TW" altLang="en-US" smtClean="0"/>
              <a:t>2015/12/1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0C87-BD28-4E15-B9B9-E44AC81F674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8DE-82E2-4966-957D-D535D548A7A8}" type="datetimeFigureOut">
              <a:rPr lang="zh-TW" altLang="en-US" smtClean="0"/>
              <a:t>2015/12/1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70C87-BD28-4E15-B9B9-E44AC81F674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BCB08DE-82E2-4966-957D-D535D548A7A8}" type="datetimeFigureOut">
              <a:rPr lang="zh-TW" altLang="en-US" smtClean="0"/>
              <a:t>2015/12/1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1170C87-BD28-4E15-B9B9-E44AC81F674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71600" y="1340768"/>
            <a:ext cx="7133075" cy="1731982"/>
          </a:xfrm>
        </p:spPr>
        <p:txBody>
          <a:bodyPr/>
          <a:lstStyle/>
          <a:p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中草藥發展與用藥安全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第一組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吳泉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憲 劉坤豪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嚴新富 蕭雅瀞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鄭凱文 郭弘敬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21775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－古代藥物知識的起源和積累</a:t>
            </a: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 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－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現代中藥科學的發展和概況</a:t>
            </a: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 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－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中華民國（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1912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～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1949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年）</a:t>
            </a: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 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－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中華人民共和國成立以來（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1949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～）</a:t>
            </a:r>
          </a:p>
          <a:p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中草藥發展</a:t>
            </a:r>
            <a:endParaRPr lang="zh-TW" altLang="en-US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026" name="Picture 2" descr="http://pic.baike.soso.com/p/20130620/bki-20130620093355-111478178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276872"/>
            <a:ext cx="2160240" cy="3465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data:image/png;base64,iVBORw0KGgoAAAANSUhEUgAAANYAAADsCAMAAAA/3KjXAAAAilBMVEX///8AAADr6+t9fX11dXXZ2dnMzMzx8fGwsLCsrKz6+vr29vanp6e2trbw8PD8/Pzi4uK9vb3S0tKNjY3Hx8e6urrW1taTk5OhoaGHh4dnZ2fe3t4gICB7e3teXl5ycnKZmZlSUlJra2tAQEA2NjZWVlYUFBQvLy89PT1JSUkpKSkcHBw0NDQQEBASYbG8AAAgAElEQVR4nO19CZuqOBNuCgSRRVmC7GETEWz+/9+7FVwIYM/0mdN6v+c+t2ZOt6ZRSFLLW5VKhZAXtD3Yw/3lwSbx9tHeywpVbi/tXH31yeOrxv/LpD9eJJ1x2Ri310Cgur386uTIdWL+8mAU4DvxrRPG1G/ytfvY0/6QTMqK2ytDUjPr3kdaHSN1fGylZn49aGNr1dBrQujmds3gPPsla5974J/RxQnz+0sr8q3T7aWkQOjcXh66CCxrfDkQxbGfnwyG0+NlFPjBR572x+R318dLN3I3dylJquAa3l5us6as71eEG7ns3fubyHp8MALwXekTT/tzUg9medcDMVj+fTaU7vnQeuPD4faShVkVPtqjp0DpoDmfeNQfU1J5AErM2XBryjKoWsabVbaZrlEZhYcUHWPvqWEij1Z0fJWd904+KZD/AWJ2FTLgU2TQA2HPdim+dJd67MIh3z2YMGJyYY6vnNLzzNDjH9Bj+eARGS46+Z+hTaS6ztPsgPCXveffXpjUhrs8FVEflmPf7UmU9reX/0OdWtJLPa0/O7EdJe9/0fb+f/p/hYwt2RNDP0gGIo6JDGM7/tb3YqvC/yItaNXwj39Rhdfut5988V3GKBmHw035GkIXsnM6pCngvztdzwPAFVLg1MP/NqUDpPxJxyeHRxfQDFX/t5/sHSQRau5ek9DumC7VOKcoVJLsG99JFH/Z/DfVRtppO/7/jv/E35ZydPB14muUf5mkOgrVTFVydur4XttZkm0f7RupvqrgO9V0FPN5f3Mi53j77eN/31Kg5YxVUcZy7Jb2DbnjzxD/j7QwjndawGQvjlkQx3HGKnwZM/4jjquqiuUgjAIrCvln4iK3LE0rQpP38NHp20vhPR8DrbiPxDgs41/wo5RaPt0/JA4F2tb4UNrfiOOD9r5P9SgxfRQyY799TbN21BZ7Mv427v/4r9sP44D+1/NT9nZLjUShLr5REt5kP/5m75MjXjH+aSsd7fEv7ta+X+Hs8a9H6vuq71t1TB3LshzXcgzXsnzLsvPN3raob0ma4/AGJJ9fw9tu78zNJs821yw7/Ac9ubLC0WXz6rq/Ih/kdVOJP6noIGzy5UX/jSzEUW1tukITJfoZQkSFs+4qf/a9+n7+npqojNtp0Lf4fTYAY6gPhJtLQL/5Qvub9leE7hQc+I9kattCPYQ+Vd0aRJ9EGb6FVrYZz7FZyLXx3PtUA0gbYBDce0YBhlrxUkSrkE6XUSDf0Oa7/r6i6rw/oANDFf05kDH4sRVdu0M0ROKlTfbyG2y0MtnGmrUZMqXUmDCzQrOug9KnWvCYDe9C6h57MSSOI4yXCu6OveyA5f28VyHIpd8A1GziOLBCGM12Mb+WMfKamnTVtPfDGL/k8Z1+6Rg2fNXC89dygCyyBXHkqBfUAKiJX97lx1woAVzAzaE4bp43lKLOuwCUzUn0R/j4ZfgEobH+Fg8azQzN4vEFeVlfigskSVJM8hV1EdSxoBwMHdnQIiWAwL+ec/a7F7fg9AcRMNuOoKQoy3b0dIHx1k6gupolellhy8MC+Bdr8Q2W0/ZQQKN6cHNCyaFw8QnMpxDdSK06iApBgonGoEpwTByR5XQg6pX8LTkD5CaEDtR1Bc9IBgnMuINYfCwNDMJUsg2W8hWCTloHOuTdSX+Dgu0OE3WGpPnQXrppqMzTFWL5CtCCMFQRCmnR/xcjNSP70kHeU6A2YRM7OFDVmqgcCSrF4lqyZqgWX6Ci5mo1KFD4n7yPqhz/2QTOzyDIvsz9XV4KQqM6MheBzYXBJHEbkHDgevD/rmNKkMeWAwYYgWh/HTBNvMPUUMDATP6MbKUNQcX/gfrCZA9wQHOEVh78Z9sxSltWPxiVf2XO7VUZG5Dfb3SwoN4SF9kQlU0qGtI/JxwW6GTsAgiS6oBKC9GAPEfdXoUM8U8uwc+LhssmBpzml+36nEUMhMFrID2hvmV1AcWthT6kbEtV9a+DyTqJ8rnHhrLG+u4PviJctaiLdQoXnK3VCByQn2yZeLuoAfUakffQIrRURzyQ/Uvo7EYHxEmloMtz02ouJChZDFQQLpJUfwKS/uWecwmNbrgnnc0X3JTFi7j1RtOPJJ/9wYjIvklnD5hJJJkpeNKNPCcdoxleauEUf2O5/pRscbwI9aU9Z6FkhrjNkihWlsJ6EWyTxi2BOR9Cp7SzUdmiKS4EFTJRADO26PuN/Asx/z3Hz2wGV0qLQjBrOgamco5dNEYrzWteEb/utfPU4lxzNFMV9O3sS3M0va+mwdjMsH79JzL9PUU9/rDAeD7wPuihjb0WuomJEA2HnU69LnoBd2sYqh6x0dO/gHPeXqDJBR19kL4ggnClG/SVshleA+o/JBsRtS9RMNwnI7oOnLjhkINpScFktU1ybxvO2JXotuSbbbNjaVUn7n1gPJQZrzI9eKC4vZl3puLiA3c1mRM6KsVmBs1hrVX/nPaAmKe4IFZwAe5P6nXXr2hfh2H59LcOkNDak6H9GuagEOCMjlX45fqT3DO4oMnITs0T3HlHw4QNotrhMg2LhmK6kwqEL6IbSaA4GMZfBv2V/lwxEjIVQnbvVjI07AsfNi1Zaj8Yc8NjWieZz+IC624lbGwSJjqNXk28k9eeBEfGCDedaRzdHX7PgxNhwzGLbkB7FzmzyeX6Fj/7T7GLBx2qEIeRoIOnSjt4jjd+rWygc3h9+HPWYDEZgqg8kmW3Do2eICTSwJs4VuqI3ErHfFI6dhdmLke1IbSsvGu+aOygPUFk42EApCL920WOsLpFaJzpgaNTGpOhzKC6SYdfE5YiyBnDwvO1yeNl93UG9AYRt8o3FXPUcKTqdsOES49NAznqjDSdUKEzWsIQulc+3F8Te/DEg58NpQIWn0DuinsDsn516fDC4uzOoZ6MbbsErIESBbs8WmwFNueTWRhS7lHHsW59BQd8QEyoPuFTCIxHLmIeZHjD2nRjzt8jyinh2pBBPsEpvXOF3nN2LJqDN7cqowQ0m3FaDGHQlfweYz7dMyFy2UDPJQxOT07XkRP8YvzMDHuo1d9h9zut1oUPJM4lZCrVTvQHAD7wpyl419g6MoTu+wtJsIOzoKsdBPUcn3jLMMUi7GbUEGiJ8pf+1oPEvulyZxDHXCCCfBtFEg5r8ip84oD3QxEXv3TketFVIaZNIyhPp6xcB33+C+Wl/MR6cjHd9PkEdloPXqYkr2KghyHqbfjzHCIb7ZsCxdSQQNlIEKMvOYtb/heSJHUzHKGaGfd89A6USZc3clOzIPLK8+oLcByA9fpM76sIOKS1iLjzJjVQ0b/Pto8ZNE47tThAHfzCEnwEHg/qhjNYusexz+XDFJ0gRQwXhh7TsPoCnpvyxWDGmzw84cF+NoFbbtIFA701t6qdOfzmj6YLyTzSO5f6ZZzwj8gGB7G2CdMAGTtrlw45dATRw6MRuL8OTg6vZNkDYjAxqBgoxRES+3wRr8YxUgzpKcUSD7Aae3kW1fQ7KC5D9vfdkvhU4ZxN43gowQ46bL5Wk0F10eIEkDkvunVkXR/Z8qQMTFAltNynIH98/qDr+jGKsvYMIrODtLvMXAK1rlgeOdtfyAOxN9DtanIppygkeGc0MBEU/bOpQulLoTjB6o77zrbBgkzwEDtD3nL3/vjQ3miqL4EFOCaH3UM17Z2QOTwqPkxocj8URd10f59k5TIl6vmIHWpobxJtd2cITAIF1O1DxpscTG5dKe/WQhtC48PcSLu5q5s8YPZ0r/hgmOBJghnYYz87p3Bsd5o/3QO1jr5dM/kD6jgqZxYCZ474Rn1GKbSteiZt/FjKyP08DcBhly8Ocxa+oJN0miOuSh29FEFipyqdOLcFpJYHjfBBE21+vXMUqj4jaTuIzpH3UoD/jJANQgV8ggbQkBzOD7u0AY20MKB7UN0SvgzsfR+f83hUIcvRlGNukNlT9DXA+Syb2fJjw+d6g9ppanJgT/bhCLHie7eO5/0GbDWL/hr8fnFOGaAW/SV2wt5K+06YFpxHK0dQ6LoFzLulXrvbQ8LJuj3N7kJ44AXEtZBdfvvjuKp6+1xxmxO6Ux9I14FClqucxfDdktOPaQQvYZ4oE4oOwN5x+ySunnU6MopEjq6vHkUWUSK6Jz5Hy0pBXWGQhZD8jGZg3V7YZ0/Z09/Jhlvd3O566XbzUAx/6fRAzGUk4k4uFOvG/bppTUunlLglNm2dwnx5+V+Q/lSv4azLMrgyfBM/ibvoJ89RLMOEKioW4e1BwtGDQc7k6h0u2I3sdLYgXkDOunzN9HrVyWfw19B0zmAhqhFjEaIwEKOdxbE7l1FIrMa8uOnf2y7URiSJpnmghXni3HEWvQM0JyrIr1LHVYg2Q9CAMMCGNK4ci30IuKI5z7UNfO3AgwlmVEHUt9tYYy+3T/wRGWGdoj/ep4J/BeEOqEEy8bkSp73IEaz7pYXXln8W+klxMkQVbiJKlwuVypGlsFlg+7VhF0ffwlm+XSnBcQdfSp1lVDRv/4VQD9Poi4D6JcQg4fTVj30TLtxC6Jfd2qsyZWQ2CDbmTINF8ygpslvDMy5wZiYl0XXkSNBt3PBUwAh7pmt6C6Wt+t7S4v8xHTToTzEpnYswD5aDCnLYJDMAeI0kelmpwh3qceQ3eT6N+8ogkiNPDgZPXKEgnT1a31dpdSiGuo4bxBTENe1RNKOB+cFlln3yX0lF7DfQ2FIeodXD1vjiQaRrJs26hWNaBQdlYRC8msdhIRRU5J6iz4Hg1reiR2uZorfLnYK0hZsjqkcuYVnENn066fjtnmdB5fALoNCH/IzuW0j6u/HVAXJwITizebc0RIoIG5sVrnEQBduCvtjizDGZc3BxY0UFOQE7iFAdOS2d1tTDUidVNJdWH05Rdfn7bqnozYVEztgzEWhLwA2BBOhhPrrVnFvmOeAZr7DaNjaACPqYJ8Zssl07ISUdGbC4e/LCCqGEMy8v7J2P9+5WmWx/TC6idickG0ua2KgAi6+yms6zW4cbxP1WkOcBlVNNispsCEyBjyN8k9+WL7oQQaZcLn9rtIwBe9OZJNOeYM29XMlogygsfMaXa4m3v8zeUcbD6RERg2xLkPSgYA5b7BpFXN98P4A/JB6qvpqknMwJz9Whox4PFt0qv818e4Fqkxdh1RUZKLGz94Bmxj2QYJnU8l/I08jmJdxePFnxTzjN/lfkXa73FQFbtO3do7Ib3F9Z7H+9SHZYqgczfP3kAZ9pOtPKI2oIFpdba/jqQkmbQmzZgBqfm/cAXZ2Plr5cvz58w/EKSDmwQAyMnj3++YVVXYrq+FEAcTz8DE5O+7b9R9cNf6yYzDxGgoxfvHBMrogldoMjpDMReiLblFGxiUdoZh9Tz8DDKJ0I9FUPZ71YrqH9GslgmASqFMQgrn1ty3idWCrzsFOao1V+zu4hhzrcI6ISwpg2+jVzG5VQB9hc7+tHHttoix+5oH9KtsJxjga1wEU8/xle6ScXWoaSZYz/btR9lRvSyVVzEYbl0i0X8Q9VvXBAEigddv2TTOM/IHeM85LO6mcOE8+GW6dM7Hm0lyffkUiAwbuyORWu7XhPDsv78Zvr5zxobJYnfiN7F//Kmt1LOkiQFTQfZr2QwAL1ki5UL73aBrgynwVBIDSwBqfohaBgc1u5kFGW7kqOhtttDE1Aqc8utyw9F/pNrNG9rh+ok/365vTTUDboFmUgGpWrTFK6B4iX3r0FDo6w7j4V2pYNVbpRO/MRTzOKp9sSQyVmGCvZqAqrGxyREGA4w3119hc85AXVColSlJVenkS39hQOkfhCxMJDVsbed1OrEm3GvBiAx8fd71WATsNwbqQUM28q5w1bgmtURiGF8IAyNt5yv9tQktTjfKiuS2dqXx/7Y4tuuoUW7lCaJ4gtkWm3/25kE4MYb1IZpJFJUsmoen00LY3Ec0x5c/S97V8Y0ANoSmqOsZ9UEBF3pUoPS5zYguKAHLwjUYPYe9Txt5eSiFDLb6Gac9lLpsA3ivFSMnZL4GLDIiNXAk2+5Kd3FX1QUYu9wjDuC/uf7PcqtGU+PbLxQoudjtxH/BJn/OKSzYUczKcv5kBTdSB/6//8Lan+FV4stktBv8Y1AeTWBhxPFAnYRPh2qwkTmEEDKUSzqxpidgi0JqXnmX0XRvD3a6yvyUD0gzYGLk+2c4+nFnmmgWJxaQRNRIoGdvSJgyQKzCd6BYLhUoESXcOvnBJYu5Ic5NHEHx63Yb1jesNLNPO3tD/SIObpb91eCp42v4YMIh1h6BLFU7h6BKIyErS4C1ph210mJJc0JWGeBodnjFQH53SI4OS6eQoPTFxArvj9L6zarWmHhsn0AGbwm4RsqBGaknLZLbRk3ZeZmoJ/wZM8mp3eCE5HASVpGWJzYXmIwlEfLW+bHJ9b1bo+PuovUjp+g6Q4gqGb6b1o3NDlk3jZLRUUmxGefPZsSnPIvvrsVDxbtC/thB33RVfTRuDJIAJZDB6rpGyzHuBvg9UvaV9WcGpmuzx2Gwc7drKrJd+7QKOrBJ3QLbkEuVCJ/Lw0ZCSsedBWyGkxehZS1SykQ/hgOsORuwo6hRjWWypBKIx7JuIeMiKHHpw6sK1ycW0BkgcHCPOpWwr2Mgdz6haqv4avIKF+UO8SqIfbokCRLTgmuXfL4npS/uv11W/pmJ74g4neUa2ig97z5NXFtR6QI04OcilqwJCPch4Xo9ktRD19KdC/oqPbVgY3y8FTxuKAuOYs4Sj//Z3BD3JhB3E+W/xFj6qB+qs6LoFCdHIbL7oAVxDsEQ0c+74TxbBSbI/Pvp+eojum5Jv3tns0aLPYdPfry6sTQfRVfvWzFtfLMtNwnCUwtG+YYG+yKYPBGLt1/C7keSflbqznHTm9sU5RxUwlCrzNZED4g8YqV+c/jXUl3b/vv7bXquHX3awHBYzFzSkIgkhIZOdjaCBSoO03n5r11t3w/KXlgo4uBYuQTAJrlrPfAt/xeSLn1YwYBmm/ZSs1BDFOiGa2OMNGCAtLMkV5pemipym1RRfz2KBxgLfEnV6TU/F8wpe7WlwN0V/gTch4P5QQGS6cWyETqkv5JvdFrJCv5800UxoT87vFlb+lzFWSsPsCsWIC6kbJYfbXi8slkAwC3rRb2KAydG081OK+rBA6oO6sD3EHS1GtPbt/G36HEr7CPiRC1IKbZ6Z50Yv6CHZKW2j9aSZ54BNxIZxtIciTgI1fMVvNsp15mitSPETyu1ShAmEdy3xZ9Gl5DDhB0Ac1mrR8yfoa0BzOpZgpEI5lHVjTTXMxpiOq8+hOFZ2UupzlkN8y4n6vLyJBEaO0BNHUreNQ1w3LU2SkHnpvdt9TBfIVPAFVyRnEPOF46qkDm0t/hHHd/dkNnLuvTGMg38GnczA0mRRca7xDvNBbzOCcyzxWcycXWoC6hnPA80sKcYB5qsC13ERcE46Tsw1jYM5pA9WlnhgqONudxqpSI8VNvg5t3rQ81eaE7up4nQlVDE4I+/zbUiB/Q3sIGMRZDpuH9Oold8AgNdh6ER7nxGyHC5T+rU4DsSMjdigiWB7tLM3bEBSQGHVwlcuCVKMUSp3P00y5+vQKeWQL/IR5JUVJ4rfAXQm+Np4/FIw9ZusAnbmTo966Zqe5AZVamWi9RaTQAJb0d7lrsH8aD0Bvpe3IsHKDygMoVR2aiSZ4lmxjoffVE+5rviVUqIADndcNu82TCbdG2GlVhJZyES1MuFzcRG1bPdV1wqdo0oK0HUNRCotjFlkiB89wpw0UTQUvjPSr3Xk+Beyh6WLY1YI+li4/uNnUE/v7tIDv6b3wwgVlI+enGtYVjL6lFZBr1hk+krdmrrB8n3+1oCOcTM5G1jzmuv9e69oFnBdDXUIwB+MUomwuNDQ6g4WI5G+f96f0GPoFvIbNy5AQl6kvbR7IvizWupFoGsTzdDwopGtBlPXq3btIWkfbDye0K8bLdGmJb8QiqmijJbc7kYMrjosPbjXvaOqSIg3q9+i9V7S7SdUseRvyEMJqtdLPa7bdcvSfXd7u91qG0LzNBmH12QYnt6gnfCVkwRkyGYrf78A31EIgmaUYNS6gOfGUvCVeKxH+IlBqj0+3BTtZ+2gh+NSIq2+Ol33N1vw6JkOlEyje0YM1JQgysobXE5qe4ch3HGOv7GRRIMHF5l3Zo/p/MpNiO6SJHVAn6KRr8iWFizTTOmDnRQHqf9h++B8IoAlzyNErkScJPxDlDD2kMUiLp1CBDLTNOns72ek9kIb5zbSl2YUggUiDszdj67Lkub6fkS3FVs8pGtMzeJH0UIp5BzkC6zg6uwutgbAOIU/oStU0jREcgFqd7k7RNxcd5mKhykGjwQUu8KFivjx3wdneMpTu463wqfAgaGBYPNsBnQgE8S6dwYpTI/nYJ2uSRHQjB5wwlSIwvDcxqHKHpp9S8KqcQ+PcQi73cv44stmJ0aN0XEkC9+zRC74K3U1QkUb1XLtUeJ3LHRHk8dnnnbcsI7wgk+8f5Im6Ni2gGJsOD1RtvSypgh1QBFYa61FEswQ15fYuMd+QmfBDUoDXa2nGAryXu3T8JaMor6bkb4t9/CHp46KCTQxjObQ/DDJIq91yLwOMPnx26rahxrfcHVfY9uuHcpD9aJ3UAZ5OmQRviguuiYKs8vXrpc90BP2V12W3Cx5VcR4iYjezi9VhkW5xRqe/GKB1PhTGLeQzlBdvAeCzLdGWsPxOCKvOIt9ROErgcDdbvGoRUPJqDmQu9cccE4h4OKwU3ftdkELCd7160QtBb8CzBDk5NADX0oFDID5y5kVHdCUfb62d1yGWqYKPdWtvxqOBETZOq8CR9g6+4vAFyzTiTqEdLz7baqT8moYl3JFyxM0WfstIcsfwKy1gAEb4IYN83F3vaX0PRMAz7lqWwusqeLNuWYENMBgUiNM9NIcD11HtSXBPJ5RsfZMiP0DBSzCcll/4+2SFm2stN3B1yUHSHkaWd8sdixa/QnBfvFuTcPUQaD2cWDEFQ24ZrHYvLBdRCNElqHIw3hScnlFSBfYhg+G8iOF91QagHPTo4IuVYg5EVVUYvDyF5s6eflN51pgmGj7imMa4hCBBziYLVrQ8NYPov1Of5SfkQke9mcOQthTdJQnFu+vFXZDjbvBqZ9LE9prbVFgy/Vokpdh8r+fBxBnbT5kkHlSDzPv6zp6I5MLoRkwDe7hAktcENcmLqxcqRPJ58GVxTeHY3mU0W8rDbJhQHWz7n4pU/zKhSxUMGhMKLKqDpPMYc/nDR8jWArgCgM8o1me6FXJNrIG1W2wJ4TsAXyLWHxK9roKprkX2n3JLxpoFPA/4BUx6VabqO7KXqQge2HY237cAXQntHxQO/3uyNX0OQff+mLf1M1x60NlsA8xWohGrYejSyQzoOzT6J7t+Y9rMgmwJPdy4rGcT1qVFtUwzFGgrziSDXdEJZkBL0/yq5kMkBkI0WYNSOXUfc080tFlQbefRGA+hTrE8aoDTNgmCaAAQ9iPUwZaHDW2hbE+FbmngO4LAmilNW6hPn5ou8HFOLnEiRFhIhJig7ki0WIcPO4S1ET9DIbHmzqMDkVB7UgFriKCD85TnoF4L6Lvz9Zt6Ib9PQwV8fxiIZduoej/NZnGtU/DCM3U5766Vd/hp1zUfzQH0Hmiz2q2IpYu2hEWlhvfRmEFbnmG2eZqGjCebruvqcoIumVxOLfuCxkt0sbDwFtQSXYDZ6QUhr7GkFbZzfVOW04Ls0kKbBSCkJBCjZPZJ/s6NhZp4T/Wi387Cm53c4V8JL5wzSy5hviK3F+4CDZ9xTHhJDwvorH7/sft++V19tRlUCOkSG2duI4MnRDoVB+8SMka0D8WfOr6FajtWX30OeAuec+0ty97v91tVWnCiu6oOYlgHsbjWpuJb0vb6adIOfrFXUhIWiA1/pezxv5OK3MIzoXkuQXsTkPGUL/o4uivXlx9YcZFbCwXIxgNQvtCPPEA/TaEEocerpjbvSzoWqQCV3vN6jrvdrHyQzdJIW4Mq6VVSmbDmZ3M2HPPqj8LGlUOG3XzbNpklSaaBVuZ3v9PJ27E7Kwv1wYzIf6Dj60xa/wUC3tJqmomxMIWU232xvMz7gySJX6GDszAnKFFbCKMXhqtaacKmC6xokZ16iGt7oR0qkIUtG++nQ+iQfMGJeRsdV8Wdb5EZiMKCiQ7GeP6UmLbPBdIGeZizYZ/ybVIfogPEbc83IzjaNN4U3QizeyHhYealOyiCWdItaktvdnxBYxKK1nixntr2ZtoR+iEJqze0GwvEC6CQdipiWjdY6cHB2fNTvAtVfORNtWOzaVAQeHWyp84X/U5QeVC+2C7+FqpaNnZLFeyTrnIO7Fe204XETNEoLM4r8k/z3BIFbGknzXJE0QVHu9hBJ78+m/3XKeu7sUCxKpY0b1p0NfzzyvGvyZY5+my8LVWz4QvHYFpJGStj1MHkhPrxGWDXSvUMer6V4jQI6/FgIgEAULDv54SuVHK1KGJgoMPIr5OepVpJkdpbcIRajDQw+B48uHwu4+mMA1lGOT7eI6KiSyGvXRXylcZoEVNxGVQcPEr3PhhG0J0gtOAkeBxlKXsX0sfoGkw4wzkxE+rwPVmRS3Ihq4EWDjhT8XYfIoWUoPZsMbg234pgxaMTfB8DGRHRjivSw6acvpPEsPUr4nTCqWcOFGgK0RL0HzlbnvYFFCjP8ZeoejeosXUG3Xxw7X0bkTPXLftJR3BmU4HvzrrTpSCGNGInazg/g1dfo54JmGwuTf87KASJBJdFnPBY39TwslDruOsvRPMbPzN1t+FJIjNcuRGUvTMlX4a/cWTJTym5r5fqAkzSL5vHMok6hwUy4+2uQ+nTqhYjEJGmLVHz2koi+vqYvpio/cGOIxpjF9TLq8Csvnaj1mvf0H4q7MRpz1XAHuplgYQVHTnfHdFjpP9aNMHeeusYE31xQNQbiRU2Wq3qWVjrHwKvOpFS8MrFkVQAAA4kSURBVJYSJxGJljNjlgJK4IwbEx0VafAhiDESY8qmBPYMy+wqsvsm7Q8cm1R5JioYk89gbAYi1rPhuKw27PHz02D4nYOpfkIqHLXWhby7r1UrJmwieMkwXUgcD+YFuNrBQNeknGdc6LzyqUSnog7o+WT5x0K6ZFz/Jhqa2e5xU73m+4pHnjLo5pROU6PHdgDb4+zYDiL3mglZsdhypmgplKcpV8DAoTAR/L6rlMmSDjwk7UIM8jOruGtD1sngHU+e49DZ/i0eAW7l81SSzz4H0LRFZILl32VzbyHCZP7cieYFPwCup189GfB7UsE8b6SouyIOvd8SEQ6Di/oyUFlFB8nJ0UF7ZFQinooGaMMS2sfxEPYm5UslomLVhyPRj0cevf5MCL6mKAR6LlshXNN+lProEmzT68vdIDpk5VgIIh5gGJlTRWyO4NcZF5pnynCVlZtEQ5GdoP4M2CUwNDWkTtfYfD2EJLSxnf76MkxZU3vnMpWvbYnGVkUXADjEFVRJMlMhXnmGa2cWoVlGn4kWomd0RGtMJ1kABfv4IpgiIV9VLGpIP+uzxsA8GNxhKyc3pPmabdVTio/lEd7JHmOvXTI5jJRsKihWFxo85usZZUMWhZ288a0/LwgavDAQxgf7dsvXkc5iKNkg32+Cs/976OjwWfTESf1xzF9buUuhuS5/pW7WybloIj+yF+NGPHdVeg0El+Xr+GjbYM/820Q6AtnNNKdZciUi6gaL+y9V0L3v/IEVKVDyRdA1DLTIshpNU5JEi+ms6onJTLhcRQ1hRLAxghmCd3kABE79x1K5kIpub8GJrRBbuNlBOnevQLJYNFuS3Y9L54saHwB9LHyd5JIEsUkfVTivn8kcl2ynhkyFC1uWUduCsXRBkjGtdxiEMJth85L2weIynrgWQfG4B4BURQQ24zkuH9g94wDkGiVb9LcST5655fsxBfQ0PXBStVAnJRTlHOxCC13QFkJLwOQOokCdAoVsxwtLVCUzPiJchkWjFHY8Eb5huain0J4NfNvVNIc6T3SNT+ceilY4HvfqRL7ZiYn0EjDn0ipCxVw/R1Ou1cX5+ql6JnZxgjgLomG1eMprAoEpTkyfVt6p4wdoGk+tEUMOAcLCcprqiEkmx8sTBzsoUC6rapOtii++ixqGnhZs5NViFuptMqs25XYy87thA5vuEYHbn47gpzVEwtPugfQbSSwYPNZIx2s6v7l+RhfuU7zdDv3b3eoIH26lZqXEGSk9B1rHfEaA1ULCETk7EAoX9gXOjq1VQgFofqCT6VIpMdd3eQupZ+gHHM4geHlD0UBVpABbLvDJUIwm9Q3H6HAWNvNyvGLw5bJVaZTRlfvNh/8n4uwjQWj8YBwPkI9h3aAn06l93IwLpug4RkKL1WelLtyTaN3+LuLjjoDo9BNZTvhpd6jy2ebPT+YMIZIkbbn0+l4yyX5YWRTj+0dvxNwtM38Rhw5N0exKkh2dh5MVtH99YsRPyeFlIKz5AVxEVxPyT3wpyo0JAUmc5foOj2iFD1woQwdFce5qr/rQFl0SxcSIoS+EufE3AFdkm5V/BDFxZNJfJ4fwYCsxxGEYT9DDD3Sixic0aA9HxAYrhfaCU/UZRcjpiMAphFiomtWC2XjESteAADU3r4Qr7FaqUt53nbTT2UdbnOW4ZQqoj2PvoyZKT5J/jsjHREviFWhxrPNoYo/eqrqoI2stAlrIvaaJ4ULY7vfFLAgcbvmmGzTTQhTXRtjR999mav8+RfE1REQ71ji6kzrm7lZ+sQDbCsJHRrQdTCV4+UJqlG4DsXzOtYQvIF1ByqkbkaudNvDNjrB3EMKEUIWm8p4OuVqfQGpVQpc1MmXvguyldlDOVhZVqEX1doD6iB7ojj03Q43kcJBYvKMHrykDn1Wwi4TFgQLIVfVBkhePwfOVLYeC5lei7g9dSdxteDuwylvsKLIgv7zrcI812Vev9Xh2O1z7B2vpHCTuPFTwi8K6XRXvdTuCLzkTHrAJe7lZn2RdgyluhWh6n3rmp9ZMmhJ7dNlAGm3ju/Ld8t7w/bX9okhmngSRneXLTVgRI8llHlJyz22XV5ZQJ9MfbWC+PozmXeSCS3aQn2XLH0+ds0dBAd0+zzNopE4Z68iutszxStbNYhqUOWTZd/fCceXnIk+WXaGXpwwAqfyMFlFteUgl34M8pqsuu3X4WVDzTWXFvqfKJwk+73yT6UspGLXB4VU+1otnlsLZIV4yqvfP9sxnMId/B36A2uvKYHwAxKBgQZKAi46gM7Y6mt/gwnaXaalY51t5L++psfgdmZt6Dv+23Mi8iMDyelzsqIIz6UgfZFDAEWNs/AxKFFhqCsXTIZYZqNB/cqk/6hcHhJPII5cXadAmkD0OeV34zy4rPd8iHpjiNEDCty1fdv4zFOJHKnaVXT7pbXlloC5OAQ7hDMX6SlNNYpCsTNjsowVn9EAubAJKmQVODskx77wnZ+Y7lpOYfWovBieriZpL183gOgU+H8ZCbxTovMQ9P7l4agv2WU/43pun469VPeI/K3KgeM6WgZ+pxjJdn5ovJYDOhN38XALUWVZULmPV+45GUcPBVf+MYnaIlUmWC3vFY7AaGawii/TpiKRa7m/55x+L0RB0ILRB9eSnvEgh14ywPiM81lSpdPLq6j4woQ6lHZOK9d3zEDk+bQZQ396rz25ZGUDGYf7ntr8nGqE1sE31wIRHoDyxHexsWavVPo0F7ekUAaYh30zTATVnh3Rv+dNH5cSsCa9IrFE1/kygUJXlCL3ATjQo9pk2PNLL2FyPUBZHcaXyDfPEvafCe6jgcnLGNxZjzeSfjetHXTd9ZcT3nbMaPrNFNwglYhdpKGZiUWCFsn1dhF4PrycGVziNvTqYyVjN5Ju9CNuHw3b9/iSlN1IYzyqY77lYG9/WjXHltr7rs+1ni1L9KakAyQwRXuQG5N/fcbX/zD7WO3WBY5qzJez4i32zH0RCdbKoMojmlxwXYUIoFh/jts75jbOof04IdQ60ejoiiFObKmCRfVwmXlkZ61wKykLsWkqSxRZBZxljTIPtZSN/aMEESTcUC0BQz3pXeJSVOaxTvNnFTTMdhkXwplOkZQw6WQDlDX5EVocwWh28/h4y0HusQDtexNGNN13ar3bi8to0fSex2VoeccozeCtNx492mfb9uw3gLcZ0eTGv4UDfpyANL3T58aUi23vX9nJdH/eh1BRNXHyi07El2y5CVFw2M2kLKd/HQKqHv8kLBDT0FIFTSaLupO/0v3juZ1HmQqhT8oY0ugbykg1Ls9QK2UFHRAgIKLDnm0x64eSQvOK4Sykf+7z45q0BCEDRzEUQnTU/fFPFExVvSWdKr0C0HaWdX80DRd7JIpVjHk1Rk+j4SUTvBg+FPOTrEoeQZvLTtTRSB+iQn73ynAs6wzB8gOrynmzrPTQGbPUW/DtDqN7QW7A5D9xrFChBcdkWZF6MXLsoCOj5mFjq/m7nNCh58oJ+j3bavNwSqNH8IO593+NwOmAq78logMi0brVZATb8zmWRygQCKpP5QWYjnL84jUuk4j7musdfRK+tkX33Qag/HgO81KuJY5MuB6uDd5VT70YhUJ58uAFikGNozjgz4qrSKPr2cmpP87IXxb/f4pX3iBLH0ybSd+2pkRbsrY4rG8UswMEPRrTrX00ITIYxaeCtpC4cBmn/GsLT4j/eIFFXkSwJvPd1S4pI2LPzIiFOAld5BUxNCLt/R0CoWpZ0hNAu5j1DCOC9Vhi/0FkFLsB3Gkw3qGLJImfNflEPR+L7VtfrOdrSrEK99RdeC6+SNLNR+vdBw+VpUP+BzqXB97UIoC4Dm+FDDMPq2kPax8uwqGtjT5dpCdHsfB2iUx7w+fkOcQmKn176mo4niF3wCkbocxL4Ea19aEcrxFbEdrjKnJPrF4unQWoLvd+2UMGyJu2NJJm9isxrf7fx2u/UEOS9xo8Lu7lRvETrNTIks3uZV3Phx8gu2ppIOi4CZeEcqUvrlConNE02ln56lQ/q/O0RtA7UzNMiCB/31RC7MqWEjSStrM122PnRAqCOpV6LBd4vxKAVxadX+THchrT1w+rGnNr14t3yQ19ppvwvhUvjZ1bmF4TY+YMZ+AFg7glSNJYLhlNwCDaOOWc6ZQP5YRkgGGfrnpisV+HWDnmOL5+aNWu/IPZ3btk2HZwqVEq6nRx5CuUWym4XMhLNWUFBZCdzP2Nh40BWXBrcWfOgUtd1S35S1KIkgBNV1apw92v640SxBeEMDVokwzM36zimGYAib1i3nUvX7rQnYb6lMA2lfcF5PjVlzery0QcGbZ2FjkKTJPzY0v6K+P6+wt09Yw8qHynwPdqFM9fSCLjwmTCwXBCjrfXptdOf0nGLZqKZi1Gsc0v/Yrn3hwvFf0uGTY68HpieGJKaqDpx1SOhqiopRFGRbFv9Z/JdV01cNKiFq9Nn6xH/uarrLC42eatIlIZeiP+bTrQLqedZzo4WNDLxs2HoqpbmUC1yLU1zLcvB6xwaWZHlcQq9GTHPy7sguLRV25nkqB3p8ei47pH/VvA3PbpHBV/jT6Txxz9R4rj8p20n/37tg6TbzyP/nSgHHEFFl3B8uY7jLcn4xcnjDs9bJRLfw7Udl6b5ort01x/r2LDjOJrzpMJxdrwl4m1hEQVykAXyv5IX/fs131OTZ7J8/z/L/vla/HsWs/HCjH+AjS/qL7QvWcbadjwd6qsk8P8k3bt1En+15/HlF3rUMdtsus1mE+cbTlk//s66Ltv8R/LGn9H0cmqPilxsyeps9o6Vad7KLbt2GetifMAKLh3AJea7t8ucdc0lTmOEU2Uc/x9YtiIi/VcLWw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212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bg1">
                <a:tint val="93000"/>
                <a:shade val="20000"/>
              </a:schemeClr>
              <a:schemeClr val="bg1">
                <a:tint val="90000"/>
                <a:shade val="85000"/>
                <a:satMod val="115000"/>
              </a:schemeClr>
            </a:duotone>
            <a:lum/>
          </a:blip>
          <a:srcRect/>
          <a:tile tx="0" ty="0" sx="60000" sy="6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一、菌種的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篩選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二、培養用料的選擇</a:t>
            </a: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三、栽培季節的規劃</a:t>
            </a: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靈芝的栽培</a:t>
            </a:r>
            <a:endParaRPr lang="zh-TW" altLang="en-US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3074" name="Picture 2" descr="https://top1health.blob.core.windows.net/cdn/am/26170/7934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852936"/>
            <a:ext cx="4392488" cy="2957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1339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683568" y="2276872"/>
            <a:ext cx="7745505" cy="3877815"/>
          </a:xfrm>
        </p:spPr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四、栽培管理要領</a:t>
            </a: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 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（一）濕度控制</a:t>
            </a: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  （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二）通風管理</a:t>
            </a: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 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（三）光照</a:t>
            </a: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五、採收時期</a:t>
            </a: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六、栽培方式 </a:t>
            </a:r>
          </a:p>
          <a:p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靈芝的栽培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4098" name="Picture 2" descr="https://encrypted-tbn1.gstatic.com/images?q=tbn:ANd9GcSaY1MnYLEwNuZCAfNh3Wjs_GOA4-d43ttvvoLhuRzvJzXj0y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39" y="3212976"/>
            <a:ext cx="2947647" cy="220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133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4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多醣體</a:t>
            </a:r>
            <a:endParaRPr lang="en-US" altLang="zh-TW" sz="40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三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帖類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靈芝的功用</a:t>
            </a:r>
            <a:endParaRPr lang="zh-TW" altLang="en-US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7170" name="Picture 2" descr="http://www.uho.com.tw/Files/Pics/2008042422150043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348880"/>
            <a:ext cx="5238750" cy="3200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0571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683568" y="2564904"/>
            <a:ext cx="7745505" cy="3877815"/>
          </a:xfrm>
        </p:spPr>
        <p:txBody>
          <a:bodyPr/>
          <a:lstStyle/>
          <a:p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由於民眾缺乏用藥知識造成濫用現象，而有服用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靈芝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傷害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人體的案例發生，嚴重的可能會引起腎衰竭、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甚至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致死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的發生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靈芝真的無毒嗎</a:t>
            </a:r>
            <a:r>
              <a:rPr lang="en-US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?</a:t>
            </a:r>
            <a:endParaRPr lang="zh-TW" altLang="en-US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2051720" y="5589239"/>
            <a:ext cx="49808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Q&amp;A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時再為大家解答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0159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不會吧，飲水含鉛？！靈芝能降低鉛中毒風險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沒想到，生活在「這麼先進」的台灣，甚或香港，竟然還會遇到「飲用水含鉛」的問題。雖然沒有超標，但目前仍無研究確知鉛在人體內的「安全範圍」，所以你我最好還是能避免就避免。正巧，一篇發表於今年八月的研究報告指出，在飲水含鉛的動物實驗裡，口服靈芝萃取物不僅能降低血中的鉛含量，還能減輕鉛中毒引起的溶血反應，保護紅血球，避免貧血發生，甚至還有護肝作用。此研究成果，為身處各種危機之中的我們，帶來了不少安慰</a:t>
            </a:r>
            <a:r>
              <a:rPr lang="zh-TW" altLang="en-US" sz="18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實際案例</a:t>
            </a:r>
            <a:endParaRPr lang="zh-TW" altLang="en-US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532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5184067" y="1772816"/>
            <a:ext cx="1224136" cy="3999625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                                                 大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                                             自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                                                然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市面上常見靈芝商品</a:t>
            </a:r>
            <a:endParaRPr lang="zh-TW" altLang="en-US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9218" name="Picture 2" descr="https://tw.m.yimg.com/res/gdsale/st_pic/4678/st-4678366-s4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202" y="1986558"/>
            <a:ext cx="2337370" cy="2337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http://postmall.com.tw/website/uploads_product/website_2200/P0220000462462_1_119986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5" y="1986558"/>
            <a:ext cx="2308223" cy="2308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6" descr="「台糖靈芝」的圖片搜尋結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5" name="AutoShape 8" descr="「台糖靈芝」的圖片搜尋結果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9226" name="Picture 10" descr="http://www.ego888.com.tw/ego/ViewHelperController.do?action=showImage&amp;NonCompress=1&amp;imageid=7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202" y="4431138"/>
            <a:ext cx="2337370" cy="246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8" name="Picture 12" descr="http://img.gohappy.com.tw/images/product/88/2658397/2658397_4.jpg?63053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5" y="4431138"/>
            <a:ext cx="2308223" cy="242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167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食用靈芝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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增強免疫力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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身體健康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,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長命百歲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你的健康就是我的幸福</a:t>
            </a:r>
            <a:endParaRPr lang="zh-TW" altLang="en-US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8194" name="Picture 2" descr="http://pic.pimg.tw/jaimedesh/1329163931-28809166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42357"/>
            <a:ext cx="38195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ttp://c.share.photo.xuite.net/new_vineger/1c8d681/10958907/511233094_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374" y="3710904"/>
            <a:ext cx="4762500" cy="306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向下箭號 3"/>
          <p:cNvSpPr/>
          <p:nvPr/>
        </p:nvSpPr>
        <p:spPr>
          <a:xfrm>
            <a:off x="3491880" y="2780928"/>
            <a:ext cx="1800200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364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精裝版">
  <a:themeElements>
    <a:clrScheme name="精裝版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精裝版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精裝版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267</TotalTime>
  <Words>330</Words>
  <Application>Microsoft Office PowerPoint</Application>
  <PresentationFormat>如螢幕大小 (4:3)</PresentationFormat>
  <Paragraphs>61</Paragraphs>
  <Slides>9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精裝版</vt:lpstr>
      <vt:lpstr>中草藥發展與用藥安全</vt:lpstr>
      <vt:lpstr>中草藥發展</vt:lpstr>
      <vt:lpstr>靈芝的栽培</vt:lpstr>
      <vt:lpstr>靈芝的栽培</vt:lpstr>
      <vt:lpstr>靈芝的功用</vt:lpstr>
      <vt:lpstr>靈芝真的無毒嗎?</vt:lpstr>
      <vt:lpstr>實際案例</vt:lpstr>
      <vt:lpstr>市面上常見靈芝商品</vt:lpstr>
      <vt:lpstr>你的健康就是我的幸福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中草藥發展與用藥安全</dc:title>
  <dc:creator>2015321A01</dc:creator>
  <cp:lastModifiedBy>2015321A01</cp:lastModifiedBy>
  <cp:revision>18</cp:revision>
  <dcterms:created xsi:type="dcterms:W3CDTF">2015-11-23T02:16:55Z</dcterms:created>
  <dcterms:modified xsi:type="dcterms:W3CDTF">2015-12-01T04:29:56Z</dcterms:modified>
</cp:coreProperties>
</file>