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52" r:id="rId1"/>
  </p:sldMasterIdLst>
  <p:sldIdLst>
    <p:sldId id="256" r:id="rId2"/>
    <p:sldId id="257" r:id="rId3"/>
    <p:sldId id="266" r:id="rId4"/>
    <p:sldId id="259" r:id="rId5"/>
    <p:sldId id="263" r:id="rId6"/>
    <p:sldId id="264" r:id="rId7"/>
    <p:sldId id="260" r:id="rId8"/>
    <p:sldId id="261" r:id="rId9"/>
    <p:sldId id="267" r:id="rId10"/>
    <p:sldId id="268" r:id="rId11"/>
    <p:sldId id="269" r:id="rId12"/>
    <p:sldId id="262" r:id="rId13"/>
    <p:sldId id="265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C130206-F06A-4ACE-A232-3E0E7D86A5FB}">
          <p14:sldIdLst>
            <p14:sldId id="256"/>
            <p14:sldId id="257"/>
            <p14:sldId id="266"/>
            <p14:sldId id="259"/>
            <p14:sldId id="263"/>
            <p14:sldId id="264"/>
            <p14:sldId id="260"/>
            <p14:sldId id="261"/>
            <p14:sldId id="267"/>
            <p14:sldId id="268"/>
            <p14:sldId id="269"/>
            <p14:sldId id="262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9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2DFC5EF-52FB-4CB7-8D6A-F3353D0A64F7}" type="datetimeFigureOut">
              <a:rPr lang="zh-TW" altLang="en-US" smtClean="0"/>
              <a:t>2017/1/3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F5B8F34-7FC2-4D65-B156-E327D1CA7AF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6%B5%81%E7%94%A2" TargetMode="External"/><Relationship Id="rId3" Type="http://schemas.openxmlformats.org/officeDocument/2006/relationships/hyperlink" Target="http://zh.wikipedia.org/wiki/%E4%BF%9D%E9%AE%AE%E8%86%9C" TargetMode="External"/><Relationship Id="rId7" Type="http://schemas.openxmlformats.org/officeDocument/2006/relationships/hyperlink" Target="http://zh.wikipedia.org/wiki/%E5%85%A7%E5%88%86%E6%B3%8C" TargetMode="External"/><Relationship Id="rId2" Type="http://schemas.openxmlformats.org/officeDocument/2006/relationships/hyperlink" Target="http://zh.wikipedia.org/wiki/%E9%A3%9F%E7%89%A9%E9%8F%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9%9B%84%E6%BF%80%E7%B4%A0" TargetMode="External"/><Relationship Id="rId5" Type="http://schemas.openxmlformats.org/officeDocument/2006/relationships/hyperlink" Target="http://zh.wikipedia.org/wiki/%E9%9B%8C%E6%BF%80%E7%B4%A0" TargetMode="External"/><Relationship Id="rId4" Type="http://schemas.openxmlformats.org/officeDocument/2006/relationships/hyperlink" Target="http://zh.wikipedia.org/wiki/%E7%92%B0%E5%A2%83%E8%8D%B7%E7%88%BE%E8%92%99" TargetMode="External"/><Relationship Id="rId9" Type="http://schemas.openxmlformats.org/officeDocument/2006/relationships/hyperlink" Target="http://zh.wikipedia.org/wiki/%E6%83%A1%E6%80%A7%E8%85%AB%E7%98%A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4122280"/>
            <a:ext cx="6400800" cy="2711152"/>
          </a:xfrm>
        </p:spPr>
        <p:txBody>
          <a:bodyPr>
            <a:normAutofit/>
          </a:bodyPr>
          <a:lstStyle/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組員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4a340003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許書珮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4a340011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吳峻誠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4a340033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胡丞毅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4a340034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李承家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4a340036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葉致龍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4a340108</a:t>
            </a:r>
            <a:r>
              <a:rPr lang="zh-TW" altLang="en-US" dirty="0" smtClean="0">
                <a:solidFill>
                  <a:schemeClr val="accent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林彥戍</a:t>
            </a:r>
            <a:endParaRPr lang="en-US" altLang="zh-TW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塑化劑事件之相關利益人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677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對環境的危害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由於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塑化劑是多數塑膠產品的成分，因此塑化劑問題不只是非法添加於食品的而已。而臺灣由室內到河川的許多環境及人體內的塑化劑是全球最高。有研究者指出塑化劑添加在塑膠產品內，會滲出後流入人體，尤其是彩色雨鞋更是含有大量塑化劑，許多商品及食品內的塑化劑極微量、一般機器無法感應，但仍會傷害身體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68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政府的為難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有義務要保護民眾，但又因為財團的威脅利誘導致公家機關辦事不利，在得罪財團或民眾的健康安全中兩難。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>
              <a:buNone/>
            </a:pPr>
            <a:endParaRPr lang="zh-TW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財團的利益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明知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塑化劑對人體的影響，但為了獲得更高的利益選擇蒙蔽事實。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65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因為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這次黑心廠商在飲料中添加塑化劑的事件，讓民眾開始注意到塑化劑在生活中污染的情況嚴重。塑化劑廣泛使用，包括油漆、塑膠容器和包裝、塑膠製品，以及含有定香劑的產品，都有添加塑化劑，通常是透過飲水、食物鏈及空氣接觸或呼吸進入人體，其中又以食入為主。</a:t>
            </a:r>
          </a:p>
          <a:p>
            <a:pPr marL="0" indent="0" fontAlgn="base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生活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中的塑毒無所不在，使用塑膠容器甚或塑膠製品前，應仔細辨識適不適宜使用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2011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塑化劑污染事件，讓我們重新思考我們每天吃的食物應有的樣貌。黑心業者為了牟取暴利在食品中添加非法原料，儘管已因政府查緝成功且定罪，後續仍有層出不窮的黑心違法作為，讓台灣的食安危機似乎陷入了無底的黑洞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結論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083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https://zh.wikipedia.org/wiki/2011%E5%B9%B4%E8%87%BA%E7%81%A3%E5%A1%91%E5%8C%96%E5%8A%91%E4%BA%8B%E4%BB%B6</a:t>
            </a: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file:///C:/Users/user/Desktop/2011111510504449.pdf</a:t>
            </a: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http://e-info.org.tw/NODE/102919</a:t>
            </a:r>
          </a:p>
          <a:p>
            <a:endParaRPr lang="en-US" altLang="zh-TW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參考資料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970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TW" altLang="en-US" b="1" dirty="0" smtClean="0"/>
              <a:t>       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月，行政院衛生署食品藥物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管理一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位五十二歲的楊明玉技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執行行政院「加強取締偽劣假藥專案」時，原本只是為了檢驗食品是否違法摻雜安非他命或減肥西藥成分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，卻意外發現了可疑異常訊號，再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定量分析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日確認該產品竟含有高達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600ppm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的塑化劑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DEHP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進一步分析，衛生署發現該益生菌產品使用的原料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優格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粉含有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DEHP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，追查優格粉的供應商「加川興業」後，發現原料來自「金饌生化科技有限公司」，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日確認金饌的起雲劑購自「昱伸香料有限公司」。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日移送檢方調查，接著從昱伸追出更多使用含塑化劑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DEHP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的起雲劑的下游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廠商。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事件的背景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438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17334" y="1719263"/>
            <a:ext cx="3934732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照片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85737"/>
            <a:ext cx="6443675" cy="3600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84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塑化劑其實就是黑心的起雲劑，在市面價格上，合法起雲劑一公斤至少要價台幣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160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元，但是透過加工又換料之後，價格就減降到只需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100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元，在成本上以及價格上對原料商都是個很好利用之處。正因為他們價格低到幾乎可以壟斷其他同業，這種不當的惡性競爭，使得他們不願停止，想獲得最豐厚的收入。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   檢方查出賓漢負責人陳哲雄，賣給七家下游廠商三萬多公斤的黑心起雲劑，而他不僅隱瞞起雲劑含毒，且又拿出檢驗合格的「許可證」矇騙廠商，還騙廠商說是優質客戶，才在起雲劑多加一道「殺菌」程序，廠商被騙信以為真，才又繼續使用，東窗事發後，他們卻宣稱「不知道塑化劑有毒」或「塑化劑不會致癌」等等荒唐的說法設想逃過刑責。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使用塑化劑的原因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549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塑化劑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事件如雪球般愈滾愈大，很多食品業的大廠商也受到波及。這次事件對產業或經濟所造成的影響目前還不可知，但對消費者來說卻是一個風險，許多民眾 現在不會去買運動飲料，多家企業受影響，擴散範圍從一家小攤販至大企業，都可見其蹤跡。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塑化劑對商業界之影響 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62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然而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在事件發生的同時，大多廠商其實都是受害者，範圍從沒沒無聞的小工廠、 路邊攤到耳熟能詳的大品牌公司都深受其害，不了解自己的原料是黑心起雲劑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，除了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把產品下架銷毀，也將自家公司內的其他製品一一送去檢驗，這種積極的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做法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是被接受的，但是也有某些公司無關緊要，不但不把產品送檢驗，還等到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衛生單位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命令通知，才將產品下架回收，這似乎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不管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消費者安全且又消極的作為，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當然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不會被大眾所接受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雖然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有事後處理，但是卻讓人不禁想問問這些公司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廠商進貨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那麼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多年，都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沒有想過要檢驗食品安全度嗎？就憑一張來路不明的「許可證」， 就這麼相信他們嗎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相關利益人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中下游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346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0">
              <a:lnSpc>
                <a:spcPct val="150000"/>
              </a:lnSpc>
              <a:buNone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統一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企業是人人皆知的老品牌，這次被報導出旗下產品含有塑化劑，相信也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令人很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震驚，震驚的是自己已經使用或食用這麼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多年。統一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在被查驗出含有塑化劑之後，立刻宣布將產品回收下架以及退費相關處理， 並主動將其他產品也送驗，報告結果出來後，也將合格、不合格的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證明書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列在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網站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上供消費者查看。而統一被列為受害者，將打算向賓漢提告，索賠損失，但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當初嚴格把關，顧好品質，現在就不會賠了錢，又賠了名譽。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統一企業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38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0">
              <a:lnSpc>
                <a:spcPct val="150000"/>
              </a:lnSpc>
              <a:buNone/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被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查驗出旗下部分產品含有塑化劑。黑松生技指出，對供應商誤用有問題原料，造成社會與消費者困擾，深感抱歉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。已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購買黑松生技「纖果園木寡醣乳酸菌」、「黑松茶花鮮萃膠囊及黑松茶花超級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速纖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膠囊」、「燃燒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449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膠囊」、「雪姬亮白精華錠」等產品的消費者，可無條件於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通路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進行退貨。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黑松公司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56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76465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zh-TW" altLang="zh-TW" sz="8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對生物的危害</a:t>
            </a:r>
            <a:r>
              <a:rPr lang="zh-TW" altLang="zh-TW" sz="8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8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0" indent="0" eaLnBrk="0">
              <a:lnSpc>
                <a:spcPct val="170000"/>
              </a:lnSpc>
              <a:buNone/>
            </a:pPr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塑膠製品中的塑化劑釋放至環境中所含濃度並不高，但在自然界分解機制所需時間可能長達數年，再經由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2" tooltip="食物鏈"/>
              </a:rPr>
              <a:t>食物鏈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濃縮，人體無意間所攝入的塑化劑濃度，就比環境中的濃度還要高很多倍。曾有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陽明大學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研究學者指出，抽樣調查</a:t>
            </a:r>
            <a:r>
              <a:rPr lang="en-US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個人的尿液中就有</a:t>
            </a:r>
            <a:r>
              <a:rPr lang="en-US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90%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的人檢驗出這些塑化劑的代謝物。常接觸的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3" tooltip="保鮮膜"/>
              </a:rPr>
              <a:t>保鮮膜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添加了大量的塑化劑，並非以化學鍵鍵結於聚合物中，所以容易受到外在環境因素如溫度、使用時間、</a:t>
            </a:r>
            <a:r>
              <a:rPr lang="en-US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pH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值的影響而釋放到環境中。即使與食物接觸時並未加熱，塑化劑就有機會滲出到食物中，尤其當接觸的食物是表面具非極性油脂的魚肉時更易「溶」出塑化劑。部分塑化劑被歸類為疑似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4" tooltip="環境荷爾蒙"/>
              </a:rPr>
              <a:t>環境荷爾蒙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，其生物毒性主要屬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5" tooltip="雌激素"/>
              </a:rPr>
              <a:t>雌激素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與抗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6" tooltip="雄激素"/>
              </a:rPr>
              <a:t>雄激素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活性，會造成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7" tooltip="內分泌"/>
              </a:rPr>
              <a:t>內分泌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失調，阻害生物體生殖機能，包括生殖率降低、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8" tooltip="流產"/>
              </a:rPr>
              <a:t>流產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、天生缺陷、異常的精子數、睪丸損害，還會引發</a:t>
            </a:r>
            <a:r>
              <a:rPr lang="en-US" altLang="zh-TW" sz="7200" dirty="0" err="1">
                <a:latin typeface="標楷體" panose="03000509000000000000" pitchFamily="65" charset="-120"/>
                <a:ea typeface="標楷體" panose="03000509000000000000" pitchFamily="65" charset="-120"/>
                <a:hlinkClick r:id="rId9" tooltip="惡性腫瘤"/>
              </a:rPr>
              <a:t>惡性腫瘤</a:t>
            </a:r>
            <a:r>
              <a:rPr lang="zh-TW" altLang="zh-TW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或造成畸形兒。</a:t>
            </a:r>
          </a:p>
          <a:p>
            <a:pPr lvl="0"/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pPr lvl="0"/>
            <a:r>
              <a:rPr lang="zh-TW" altLang="zh-TW" b="1" dirty="0"/>
              <a:t>爭議</a:t>
            </a:r>
            <a:r>
              <a:rPr lang="zh-TW" altLang="zh-TW" b="1" dirty="0" smtClean="0"/>
              <a:t>點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相關利益人</a:t>
            </a:r>
            <a:r>
              <a:rPr lang="en-US" altLang="zh-TW" b="1" dirty="0" smtClean="0"/>
              <a:t>)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071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格線">
  <a:themeElements>
    <a:clrScheme name="格線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格線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99</TotalTime>
  <Words>1428</Words>
  <Application>Microsoft Office PowerPoint</Application>
  <PresentationFormat>如螢幕大小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格線</vt:lpstr>
      <vt:lpstr>塑化劑事件之相關利益人</vt:lpstr>
      <vt:lpstr>事件的背景 </vt:lpstr>
      <vt:lpstr>照片</vt:lpstr>
      <vt:lpstr>使用塑化劑的原因</vt:lpstr>
      <vt:lpstr>塑化劑對商業界之影響 </vt:lpstr>
      <vt:lpstr>相關利益人(中下游)</vt:lpstr>
      <vt:lpstr>統一企業</vt:lpstr>
      <vt:lpstr>黑松公司</vt:lpstr>
      <vt:lpstr>爭議點(相關利益人) </vt:lpstr>
      <vt:lpstr>PowerPoint 簡報</vt:lpstr>
      <vt:lpstr>PowerPoint 簡報</vt:lpstr>
      <vt:lpstr>結論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塑化劑事件之相關利益人</dc:title>
  <dc:creator>user</dc:creator>
  <cp:lastModifiedBy>user</cp:lastModifiedBy>
  <cp:revision>10</cp:revision>
  <dcterms:created xsi:type="dcterms:W3CDTF">2017-01-03T08:41:36Z</dcterms:created>
  <dcterms:modified xsi:type="dcterms:W3CDTF">2017-01-03T10:21:35Z</dcterms:modified>
</cp:coreProperties>
</file>