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2" r:id="rId4"/>
    <p:sldId id="258" r:id="rId5"/>
    <p:sldId id="260" r:id="rId6"/>
    <p:sldId id="266" r:id="rId7"/>
    <p:sldId id="261" r:id="rId8"/>
    <p:sldId id="265" r:id="rId9"/>
    <p:sldId id="264" r:id="rId10"/>
    <p:sldId id="259" r:id="rId11"/>
    <p:sldId id="263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98" autoAdjust="0"/>
  </p:normalViewPr>
  <p:slideViewPr>
    <p:cSldViewPr>
      <p:cViewPr varScale="1">
        <p:scale>
          <a:sx n="85" d="100"/>
          <a:sy n="85" d="100"/>
        </p:scale>
        <p:origin x="-11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0483DF-75DC-44FA-9E42-07952371FCB0}" type="datetimeFigureOut">
              <a:rPr lang="zh-TW" altLang="en-US" smtClean="0"/>
              <a:t>2012/11/12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293222A-76D2-47B7-9749-ADBB846E5C8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3789040"/>
            <a:ext cx="8458200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b="1" dirty="0" smtClean="0"/>
              <a:t>車輛三</a:t>
            </a:r>
            <a:r>
              <a:rPr lang="zh-TW" altLang="en-US" b="1" dirty="0" smtClean="0"/>
              <a:t>甲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b="1" dirty="0" smtClean="0"/>
              <a:t>49915091</a:t>
            </a:r>
            <a:br>
              <a:rPr lang="en-US" altLang="zh-TW" b="1" dirty="0" smtClean="0"/>
            </a:br>
            <a:r>
              <a:rPr lang="zh-TW" altLang="en-US" b="1" dirty="0" smtClean="0"/>
              <a:t>劉繼鴻</a:t>
            </a:r>
            <a:endParaRPr lang="zh-TW" altLang="en-US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2492896"/>
            <a:ext cx="8458200" cy="842392"/>
          </a:xfrm>
        </p:spPr>
        <p:txBody>
          <a:bodyPr>
            <a:noAutofit/>
          </a:bodyPr>
          <a:lstStyle/>
          <a:p>
            <a:r>
              <a:rPr lang="zh-TW" altLang="en-US" sz="3200" b="1" u="sng" dirty="0" smtClean="0"/>
              <a:t>以適當科技與風險評估的角度來看太陽能系統</a:t>
            </a:r>
            <a:endParaRPr lang="zh-TW" altLang="en-US" sz="3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太陽能的優缺點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lang="zh-TW" altLang="en-US" dirty="0" smtClean="0"/>
              <a:t>太陽能的優點</a:t>
            </a:r>
            <a:r>
              <a:rPr lang="en-US" altLang="zh-TW" b="1" dirty="0" smtClean="0"/>
              <a:t>:1.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普遍性 </a:t>
            </a:r>
            <a:endParaRPr lang="en-US" altLang="zh-TW" dirty="0" smtClean="0">
              <a:solidFill>
                <a:srgbClr val="000000"/>
              </a:solidFill>
              <a:latin typeface="Times New Roman" pitchFamily="18" charset="0"/>
              <a:ea typeface="細明體" pitchFamily="49" charset="-120"/>
              <a:cs typeface="新細明體" pitchFamily="18" charset="-12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　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　　　　　 </a:t>
            </a:r>
            <a:r>
              <a:rPr lang="en-US" altLang="zh-TW" b="1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2.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 永久性</a:t>
            </a:r>
            <a:endParaRPr lang="en-US" altLang="zh-TW" dirty="0" smtClean="0">
              <a:solidFill>
                <a:srgbClr val="000000"/>
              </a:solidFill>
              <a:latin typeface="Times New Roman" pitchFamily="18" charset="0"/>
              <a:ea typeface="細明體" pitchFamily="49" charset="-120"/>
              <a:cs typeface="新細明體" pitchFamily="18" charset="-12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　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　 　　　　</a:t>
            </a:r>
            <a:r>
              <a:rPr lang="en-US" altLang="zh-TW" b="1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3.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 無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污染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性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endParaRPr lang="en-US" altLang="zh-TW" dirty="0" smtClean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lang="zh-TW" altLang="en-US" dirty="0" smtClean="0"/>
              <a:t>太陽能的缺點</a:t>
            </a:r>
            <a:r>
              <a:rPr lang="en-US" altLang="zh-TW" b="1" dirty="0" smtClean="0"/>
              <a:t>:1.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穩定性差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　　　　　　 </a:t>
            </a:r>
            <a:r>
              <a:rPr lang="en-US" altLang="zh-TW" b="1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2.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裝置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成本高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</a:pP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　　　　　　</a:t>
            </a:r>
            <a:r>
              <a:rPr lang="zh-TW" altLang="en-US" b="1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 </a:t>
            </a:r>
            <a:r>
              <a:rPr lang="en-US" altLang="zh-TW" b="1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3.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製造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污染</a:t>
            </a:r>
            <a:endParaRPr lang="zh-TW" altLang="en-US" dirty="0" smtClean="0">
              <a:solidFill>
                <a:srgbClr val="000000"/>
              </a:solidFill>
              <a:latin typeface="Times New Roman" pitchFamily="18" charset="0"/>
              <a:ea typeface="細明體" pitchFamily="49" charset="-120"/>
              <a:cs typeface="新細明體" pitchFamily="18" charset="-120"/>
            </a:endParaRPr>
          </a:p>
          <a:p>
            <a:pPr>
              <a:buNone/>
            </a:pPr>
            <a:r>
              <a:rPr lang="zh-TW" altLang="en-US" dirty="0" smtClean="0"/>
              <a:t>　　　　　　 </a:t>
            </a:r>
            <a:r>
              <a:rPr lang="en-US" altLang="zh-TW" b="1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4.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地形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限制</a:t>
            </a:r>
            <a:endParaRPr lang="en-US" altLang="zh-TW" dirty="0" smtClean="0">
              <a:solidFill>
                <a:srgbClr val="000000"/>
              </a:solidFill>
              <a:latin typeface="Times New Roman" pitchFamily="18" charset="0"/>
              <a:ea typeface="細明體" pitchFamily="49" charset="-120"/>
              <a:cs typeface="新細明體" pitchFamily="18" charset="-120"/>
            </a:endParaRPr>
          </a:p>
          <a:p>
            <a:pPr>
              <a:buNone/>
            </a:pP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 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                       </a:t>
            </a:r>
            <a:r>
              <a:rPr lang="zh-TW" altLang="en-US" b="1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 </a:t>
            </a:r>
            <a:r>
              <a:rPr lang="en-US" altLang="zh-TW" b="1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5.</a:t>
            </a:r>
            <a:r>
              <a:rPr lang="zh-TW" altLang="en-US" dirty="0" smtClean="0">
                <a:solidFill>
                  <a:srgbClr val="000000"/>
                </a:solidFill>
                <a:latin typeface="Times New Roman" pitchFamily="18" charset="0"/>
                <a:ea typeface="細明體" pitchFamily="49" charset="-120"/>
                <a:cs typeface="新細明體" pitchFamily="18" charset="-120"/>
              </a:rPr>
              <a:t>天氣限制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結語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太陽能的應用，不僅在能源方面開出了一條新的道路，更重要的是，太陽能是取之不盡、用之不竭的</a:t>
            </a:r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。由於</a:t>
            </a:r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地球的環境問題越來越多，目前節能減碳幾乎可以說是全世界都關注的議題，將來若是能以太陽能取代石化能源為主要能源應用，那將不會面臨能源枯竭的問題，更可以減少排碳量、減輕空氣污染，以及連帶所造成的酸雨、全球暖化等環境上的破壞。 </a:t>
            </a:r>
            <a:endParaRPr lang="zh-TW" altLang="zh-TW" dirty="0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太陽能如何發電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太陽光發電系統是由太陽晶片 </a:t>
            </a:r>
            <a:r>
              <a:rPr lang="en-US" altLang="zh-TW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(solar cell) </a:t>
            </a:r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以半導體製程製作方式而成，發電原理乃將太陽日照光照射於太陽晶片上，使太陽晶片吸收太陽日照光能透過半導體，使產生負極及正極形成電壓差，再經導線傳送至負載。 </a:t>
            </a:r>
          </a:p>
          <a:p>
            <a:endParaRPr lang="zh-TW" altLang="en-US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太陽光電模板所產生電力為直流電，若該需求用電需提供電力給家電用品或各式電器交流電使用，則需加裝直</a:t>
            </a:r>
            <a:r>
              <a:rPr lang="en-US" altLang="zh-TW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交流轉換器，將</a:t>
            </a:r>
            <a:r>
              <a:rPr lang="zh-TW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直流電</a:t>
            </a:r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轉換成</a:t>
            </a:r>
            <a:r>
              <a:rPr lang="zh-TW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交流電</a:t>
            </a:r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，才能使太陽光發電所發電力供電至一般家庭用電或其他用電。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太陽能發電原理</a:t>
            </a:r>
            <a:endParaRPr lang="zh-TW" altLang="en-US" b="1" dirty="0"/>
          </a:p>
        </p:txBody>
      </p:sp>
      <p:pic>
        <p:nvPicPr>
          <p:cNvPr id="4" name="Picture 7" descr="太陽能發電原理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268760"/>
            <a:ext cx="7010361" cy="53014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太陽能的轉換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529408"/>
            <a:ext cx="8686800" cy="532859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zh-TW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（一）光熱轉換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　</a:t>
            </a:r>
            <a:r>
              <a:rPr lang="zh-TW" alt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即靠集熱器把太陽能收集，可應用於將水加熱，或在寒帶地區的</a:t>
            </a:r>
            <a:r>
              <a:rPr lang="zh-TW" alt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冬季。</a:t>
            </a:r>
            <a:endParaRPr lang="zh-TW" altLang="en-US" sz="3000" dirty="0" smtClean="0">
              <a:effectLst>
                <a:outerShdw blurRad="38100" dist="38100" dir="2700000" algn="tl">
                  <a:srgbClr val="C0C0C0"/>
                </a:outerShdw>
              </a:effectLst>
              <a:ea typeface="微軟正黑體" pitchFamily="34" charset="-120"/>
            </a:endParaRPr>
          </a:p>
          <a:p>
            <a:pPr>
              <a:lnSpc>
                <a:spcPct val="80000"/>
              </a:lnSpc>
            </a:pPr>
            <a:r>
              <a:rPr lang="zh-TW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（二）光電轉換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　</a:t>
            </a:r>
            <a:r>
              <a:rPr lang="zh-TW" alt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熱</a:t>
            </a:r>
            <a:r>
              <a:rPr lang="zh-TW" alt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發電，用聚熱器把太陽能變成熱能，再通過渦輪機將熱能轉成電能</a:t>
            </a:r>
            <a:r>
              <a:rPr lang="zh-TW" alt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。光</a:t>
            </a:r>
            <a:r>
              <a:rPr lang="zh-TW" alt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發電，利用太陽能電池的光電效應，將太陽能直接轉變成電能</a:t>
            </a:r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。</a:t>
            </a:r>
          </a:p>
          <a:p>
            <a:pPr>
              <a:lnSpc>
                <a:spcPct val="80000"/>
              </a:lnSpc>
            </a:pPr>
            <a:r>
              <a:rPr lang="zh-TW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（三）光化轉換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zh-TW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    </a:t>
            </a:r>
            <a:r>
              <a:rPr lang="zh-TW" altLang="en-US" sz="3000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是先將太陽能轉換成化學，再轉換成電能。植物靠葉綠素把光能轉化成化學能，用以生長與繁衍。若能尋找到光化轉換的奧秘，便能借助人造葉綠素發電。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太陽能的運用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 smtClean="0"/>
              <a:t>太陽能熱水系統</a:t>
            </a:r>
            <a:r>
              <a:rPr lang="en-US" altLang="zh-TW" b="1" dirty="0" smtClean="0"/>
              <a:t>:</a:t>
            </a:r>
            <a:r>
              <a:rPr lang="zh-TW" altLang="en-US" dirty="0" smtClean="0"/>
              <a:t>太陽能早期最廣泛的應用即用於將水加熱，現今全世界已有數百萬具太陽能熱水裝置。太陽能熱水系統主要元件包括太陽能收集器、儲存裝置及循環管路三部分。此外，有的還有輔助裝置，如電熱器等，以供應無日照時使用。此外，太陽能也可使用於太陽蒸餾廠及太陽冷凍廠方面，尤其在缺乏飲水的國家，可用太陽能取代燃燒燃料蒸發以供應飲水，例如智利於</a:t>
            </a:r>
            <a:r>
              <a:rPr lang="en-US" altLang="zh-TW" dirty="0" smtClean="0"/>
              <a:t>1883</a:t>
            </a:r>
            <a:r>
              <a:rPr lang="zh-TW" altLang="en-US" dirty="0" smtClean="0"/>
              <a:t>年早已建造過一座太陽蒸餾廠。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太陽能的運用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5085184"/>
            <a:ext cx="6715472" cy="1066949"/>
          </a:xfrm>
        </p:spPr>
        <p:txBody>
          <a:bodyPr>
            <a:normAutofit/>
          </a:bodyPr>
          <a:lstStyle/>
          <a:p>
            <a:r>
              <a:rPr lang="zh-TW" altLang="en-US" sz="2400" b="1" dirty="0" smtClean="0"/>
              <a:t>太陽能熱水系統</a:t>
            </a:r>
            <a:endParaRPr lang="zh-TW" altLang="en-US" sz="2400" dirty="0"/>
          </a:p>
        </p:txBody>
      </p:sp>
      <p:pic>
        <p:nvPicPr>
          <p:cNvPr id="5" name="Picture 11" descr="1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476672"/>
            <a:ext cx="4608512" cy="61062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太陽能的運用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b="1" dirty="0" smtClean="0"/>
              <a:t>太陽能暖房系統</a:t>
            </a:r>
            <a:r>
              <a:rPr lang="en-US" altLang="zh-TW" b="1" dirty="0" smtClean="0"/>
              <a:t>(space-heating</a:t>
            </a:r>
            <a:r>
              <a:rPr lang="zh-TW" altLang="en-US" b="1" dirty="0" smtClean="0"/>
              <a:t>系統</a:t>
            </a:r>
            <a:r>
              <a:rPr lang="en-US" altLang="zh-TW" b="1" dirty="0" smtClean="0"/>
              <a:t>):</a:t>
            </a:r>
            <a:r>
              <a:rPr lang="zh-TW" altLang="en-US" dirty="0" smtClean="0"/>
              <a:t>許多寒冷地區已利用太陽能做為冬天房間暖房之用，可節省大量化石能源的消耗，而大多數太陽能暖房除了使用熱水系統，亦有使用熱空氣系統，太陽能暖房系統係由太陽能收集器、熱儲存裝置、輔助能源系統及室內暖房風扇系統所組成，利用太陽幅射熱經收集器內的工作流體將熱能儲存，再供應熱能至房間，輔助熱源則可裝置在儲熱裝置內，直接裝設在房間內或裝設於儲存裝置及房間內等不同設計，當然亦可不用儲熱裝置而百接將熱能傳送到暖房，或將太陽能直接用於熱電或光電方式發電，再加熱房間。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太陽能的運用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800" b="1" dirty="0" smtClean="0"/>
              <a:t>利用太陽能供應家庭所需的熱能和</a:t>
            </a:r>
            <a:r>
              <a:rPr lang="zh-TW" altLang="en-US" sz="2800" b="1" dirty="0" smtClean="0"/>
              <a:t>電能</a:t>
            </a:r>
            <a:r>
              <a:rPr lang="en-US" altLang="zh-TW" sz="2800" b="1" dirty="0" smtClean="0"/>
              <a:t>:</a:t>
            </a:r>
            <a:r>
              <a:rPr lang="zh-TW" altLang="en-US" sz="3000" dirty="0" smtClean="0"/>
              <a:t>目前</a:t>
            </a:r>
            <a:r>
              <a:rPr lang="zh-TW" altLang="en-US" sz="3000" dirty="0" smtClean="0"/>
              <a:t>應用太陽能最成功的例子，是利用太陽能供應暖氣與熱水。典型的裝置是將平板集熱器裝在屋頂上，這種集熱器是一個表面透明的大箱子，在箱子內部塗有一層黑色的吸熱漆。當陽光進入箱內，便被吸熱漆所吸收，進而加熱箱內的空氣，熱空氣可送到室內循環，以供應暖氣。箱內亦可裝上黑色的金屬管，水在管內緩慢流動，便可得到熱水，這種太陽能加熱系統可加配儲熱槽，將熱量儲存已被沒有太陽的時候可以使用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5867400" cy="522288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太陽能的運用</a:t>
            </a:r>
            <a:endParaRPr lang="zh-TW" altLang="en-US" sz="3600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half" idx="2"/>
          </p:nvPr>
        </p:nvSpPr>
        <p:spPr>
          <a:xfrm>
            <a:off x="467544" y="5157192"/>
            <a:ext cx="7200800" cy="768350"/>
          </a:xfrm>
        </p:spPr>
        <p:txBody>
          <a:bodyPr>
            <a:normAutofit/>
          </a:bodyPr>
          <a:lstStyle/>
          <a:p>
            <a:r>
              <a:rPr lang="zh-TW" altLang="en-US" sz="2000" b="1" dirty="0" smtClean="0"/>
              <a:t>太陽能</a:t>
            </a:r>
            <a:r>
              <a:rPr lang="zh-TW" altLang="en-US" sz="2000" b="1" dirty="0" smtClean="0"/>
              <a:t>供應家庭所需的熱能</a:t>
            </a:r>
          </a:p>
        </p:txBody>
      </p:sp>
      <p:pic>
        <p:nvPicPr>
          <p:cNvPr id="8" name="Picture 1030" descr="太陽能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067944" y="1268760"/>
            <a:ext cx="4562689" cy="4896544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</TotalTime>
  <Words>687</Words>
  <Application>Microsoft Office PowerPoint</Application>
  <PresentationFormat>如螢幕大小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旅程</vt:lpstr>
      <vt:lpstr>車輛三甲 49915091 劉繼鴻</vt:lpstr>
      <vt:lpstr>太陽能如何發電</vt:lpstr>
      <vt:lpstr>太陽能發電原理</vt:lpstr>
      <vt:lpstr>太陽能的轉換</vt:lpstr>
      <vt:lpstr>太陽能的運用</vt:lpstr>
      <vt:lpstr>太陽能的運用</vt:lpstr>
      <vt:lpstr>太陽能的運用</vt:lpstr>
      <vt:lpstr>太陽能的運用</vt:lpstr>
      <vt:lpstr>太陽能的運用</vt:lpstr>
      <vt:lpstr>太陽能的優缺點</vt:lpstr>
      <vt:lpstr>結語</vt:lpstr>
    </vt:vector>
  </TitlesOfParts>
  <Company>JC-TEAM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車輛三甲 49915091 劉繼鴻</dc:title>
  <dc:creator>JCT-MEM</dc:creator>
  <cp:lastModifiedBy>JCT-MEM</cp:lastModifiedBy>
  <cp:revision>5</cp:revision>
  <dcterms:created xsi:type="dcterms:W3CDTF">2012-11-12T12:53:55Z</dcterms:created>
  <dcterms:modified xsi:type="dcterms:W3CDTF">2012-11-12T13:39:12Z</dcterms:modified>
</cp:coreProperties>
</file>