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66" r:id="rId6"/>
    <p:sldId id="264" r:id="rId7"/>
    <p:sldId id="265" r:id="rId8"/>
    <p:sldId id="259" r:id="rId9"/>
    <p:sldId id="260" r:id="rId10"/>
    <p:sldId id="262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1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FAF6BE2-852E-408F-85AB-976F22F7E95F}" type="datetimeFigureOut">
              <a:rPr lang="zh-TW" altLang="en-US" smtClean="0"/>
              <a:t>2012/11/8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9C34976-AABF-4981-990B-6418650817C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phpsrv.nutn.edu.tw/~tmfe/UCSPrd/SE/img/energy-photovolta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9" y="1928802"/>
            <a:ext cx="5214942" cy="492919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28000"/>
              </a:srgbClr>
            </a:outerShdw>
          </a:effectLst>
        </p:spPr>
      </p:pic>
      <p:sp>
        <p:nvSpPr>
          <p:cNvPr id="7" name="矩形 6"/>
          <p:cNvSpPr/>
          <p:nvPr/>
        </p:nvSpPr>
        <p:spPr>
          <a:xfrm>
            <a:off x="1" y="0"/>
            <a:ext cx="91439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TW" altLang="en-U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以適當科技與風險評估的角度來看太陽能系統</a:t>
            </a:r>
            <a:endParaRPr lang="zh-TW" alt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571472" y="3500438"/>
            <a:ext cx="264320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班級</a:t>
            </a:r>
            <a:r>
              <a:rPr lang="en-US" altLang="zh-TW" sz="2800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車輛三甲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學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號</a:t>
            </a: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en-US" altLang="zh-TW" sz="2800" dirty="0" smtClean="0">
                <a:latin typeface="微軟正黑體" pitchFamily="34" charset="-120"/>
                <a:ea typeface="微軟正黑體" pitchFamily="34" charset="-120"/>
              </a:rPr>
              <a:t>49915029</a:t>
            </a:r>
          </a:p>
          <a:p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姓名</a:t>
            </a: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趙靖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思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00034" y="3571876"/>
            <a:ext cx="27895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指導老師</a:t>
            </a:r>
            <a:r>
              <a:rPr lang="en-US" altLang="zh-TW" sz="2800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林聰益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  對於現在社會所推行的綠能計畫，在面臨可用資源的饋乏，以及提倡環保不污染，太陽能真的是一個不錯的選擇，相信在未來一定會變得更加的普及，漸漸的取代其他資源，成為現代社會的主流。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643306" y="214290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結語</a:t>
            </a:r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前言</a:t>
            </a:r>
            <a:endParaRPr lang="en-US" altLang="zh-TW" sz="3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主要</a:t>
            </a:r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利用方式</a:t>
            </a:r>
            <a:endParaRPr lang="en-US" altLang="zh-TW" sz="3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發電原理</a:t>
            </a:r>
            <a:endParaRPr lang="en-US" altLang="zh-TW" sz="3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發</a:t>
            </a:r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電方式</a:t>
            </a:r>
            <a:endParaRPr lang="en-US" altLang="zh-TW" sz="3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優點</a:t>
            </a:r>
            <a:endParaRPr lang="en-US" altLang="zh-TW" sz="3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缺點</a:t>
            </a:r>
            <a:endParaRPr lang="en-US" altLang="zh-TW" sz="3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結語</a:t>
            </a:r>
            <a:endParaRPr lang="en-US" altLang="zh-TW" sz="36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36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sz="3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714744" y="142852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目錄</a:t>
            </a:r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世界快速進步，在工商業各界如火如荼的進步與發展下，石油的消耗量以倍增方式攀升。但石油能源的庫存是有限的，於是相關的能源替代方案相繼的發展研究中</a:t>
            </a:r>
          </a:p>
          <a:p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714744" y="214290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前言</a:t>
            </a:r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使用太陽能電池，通過光電轉換把太陽光中包含的能量轉化為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電能</a:t>
            </a:r>
            <a:endParaRPr lang="zh-TW" altLang="en-US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使用太陽能熱水器，利用太陽光的熱量把水加熱 </a:t>
            </a: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利用太陽光的熱量加熱水，並利用熱水發電 </a:t>
            </a: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利用太陽光的光能中的粒子打擊太陽能板發電 </a:t>
            </a: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利用太陽能進行海水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淡化</a:t>
            </a:r>
            <a:endParaRPr lang="zh-TW" altLang="en-US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太空太陽能轉換電能儲存，傳輸地面電能接收站，訊號接收站 </a:t>
            </a: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根據環境與環境太陽日照的長短強弱，可移動式和固定式太陽能利用網 </a:t>
            </a: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太陽能運輸（汽車、船、飛機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...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等）、太陽能公共設施（路燈、紅綠燈、招牌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...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等）、建築整合太陽能（房屋、廠房、電廠、水廠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...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等） </a:t>
            </a: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太陽能裝置，例如：太陽能計算機、太陽能背包、太陽能檯燈、太陽能手電筒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...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等各式太陽能應用與裝置 </a:t>
            </a:r>
          </a:p>
          <a:p>
            <a:endParaRPr lang="zh-TW" altLang="en-US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071934" y="214290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40559" y="214290"/>
            <a:ext cx="64171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利用太陽能主要方式</a:t>
            </a:r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928794" y="214290"/>
            <a:ext cx="50321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太陽能</a:t>
            </a:r>
            <a:r>
              <a:rPr lang="zh-TW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發電</a:t>
            </a:r>
            <a:r>
              <a:rPr lang="zh-TW" alt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原理</a:t>
            </a:r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圖片 4" descr="1062816188_l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357298"/>
            <a:ext cx="8517332" cy="4786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一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. 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太陽熱能發電</a:t>
            </a: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利用聚熱裝置，將太陽熱能聚集以獲取極高溫的熱源，直接加溫工作流體使成高壓蒸氣以推動渦輪機發電。其系統包括太陽光集熱器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反射鏡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、吸收器、儲熱器及能量轉換器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渦輪機、發電機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等裝置。</a:t>
            </a: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利用太陽熱能發電由於太陽光的有無、長短及強弱變化很大，且無法連續地供應，故要轉換成電能或機械能的效率不高，加上聚熱板接收太陽光的面積必需很大，因此，目前尚無法大量使用太陽熱能。目前世界上利用太陽能發電較有成效的以美國加州南部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LUZ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公司於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MOJAVE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沙漠地區的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SEGS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太陽能發電廠。</a:t>
            </a:r>
          </a:p>
          <a:p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57421" y="214290"/>
            <a:ext cx="43396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太陽發電方式</a:t>
            </a:r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二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. 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太陽光能發電</a:t>
            </a: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是利用太陽能電池元件直接將太陽光能轉換成電力的方式。太陽能電池是利用自然界中的矽元素，製成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P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型及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N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型半導體作正負極，這兩種半導體吸收太陽能後即可產生電位差而呈電池功能。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目前太陽能電池的使用，僅限於耗電量較少的地方，無法大規模使用的原因是其製造成本高且效率低。</a:t>
            </a:r>
          </a:p>
          <a:p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太陽能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能源取自於太陽，來源源源不絕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，如同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水力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或風力。</a:t>
            </a:r>
            <a:endParaRPr lang="zh-TW" altLang="en-US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太陽能設施可採取立體式設施，如同風能設施，可保護許多陸地和生態。</a:t>
            </a: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太陽能電池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組件可以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安裝在建築物上，稱為光電一體化建築，這樣太陽能電池板不僅可以在有陽光的時候產生電力，還能達到隔熱的作用，可以有效降低建物內部的溫度，降低建築能耗；而且分散式發電的大規模停電風險較低。</a:t>
            </a:r>
          </a:p>
          <a:p>
            <a:endParaRPr lang="zh-TW" altLang="en-US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714744" y="214290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優點</a:t>
            </a:r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成本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很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高</a:t>
            </a:r>
            <a:endParaRPr lang="zh-TW" altLang="en-US" sz="32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在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許多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陰雨綿綿或是日照短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的的地區，很難完全靠太陽能供應，投資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報酬率較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低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en-US" sz="32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太陽能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板壽命有限。大約是</a:t>
            </a:r>
            <a:r>
              <a:rPr lang="en-US" altLang="zh-TW" sz="3200" dirty="0" smtClean="0">
                <a:latin typeface="微軟正黑體" pitchFamily="34" charset="-120"/>
                <a:ea typeface="微軟正黑體" pitchFamily="34" charset="-120"/>
              </a:rPr>
              <a:t>10-30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年。而製作時所需使用的大量矽、鍺、硼可能會造成其他方面的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污染，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得先做好事先的管控處理</a:t>
            </a:r>
          </a:p>
          <a:p>
            <a:pPr>
              <a:buNone/>
            </a:pPr>
            <a:endParaRPr lang="zh-TW" altLang="en-US" sz="3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714744" y="214290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缺點</a:t>
            </a:r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宣紙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113</TotalTime>
  <Words>691</Words>
  <Application>Microsoft Office PowerPoint</Application>
  <PresentationFormat>如螢幕大小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宣紙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22</cp:revision>
  <dcterms:created xsi:type="dcterms:W3CDTF">2012-11-08T02:26:52Z</dcterms:created>
  <dcterms:modified xsi:type="dcterms:W3CDTF">2012-11-08T04:19:56Z</dcterms:modified>
</cp:coreProperties>
</file>