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E5F41CE-EC04-4C03-9C87-3D0FD880DA2B}" type="datetimeFigureOut">
              <a:rPr lang="zh-TW" altLang="en-US" smtClean="0"/>
              <a:t>2016/12/25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39B0753-2DF4-4122-8A17-0A5ADD922B8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548680"/>
            <a:ext cx="7906072" cy="1656184"/>
          </a:xfrm>
        </p:spPr>
        <p:txBody>
          <a:bodyPr>
            <a:noAutofit/>
          </a:bodyPr>
          <a:lstStyle/>
          <a:p>
            <a:r>
              <a:rPr lang="zh-TW" altLang="zh-TW" sz="3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氣爆事件暴露的工程倫理問題與</a:t>
            </a:r>
            <a:r>
              <a:rPr lang="zh-TW" altLang="zh-TW" sz="32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爭議點</a:t>
            </a:r>
            <a:r>
              <a:rPr lang="zh-TW" altLang="zh-TW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zh-TW" sz="32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2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7584" y="2492896"/>
            <a:ext cx="7632848" cy="2952328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班級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化材三乙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組別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成員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:4A340060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塗俊峰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4A340057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張紘瑋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4A340058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潘宥霖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4A340052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任龍祥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4A340059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楊于霆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4A340056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林志山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47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議題二 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到底該如何定義公安 </a:t>
            </a:r>
            <a:r>
              <a:rPr lang="en-US" altLang="zh-TW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SOP</a:t>
            </a: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SOP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只能幫助一個作業的過程，並不能幫助其作為一個事件結尾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，而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SOP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標準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作業，有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最優化的意思，並非隨意描寫出來的程序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SOP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並非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只是理念層次，而是實質的，將企業積累下來的技術、經驗、記錄。 根據這次的經驗，我相信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SOP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一定會更優化，公安上的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SOP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一定都要從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過去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的經驗來修改，一直都是有人傷亡才讓流程有所改變，希望這次變化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後，我們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的生活會更安全。</a:t>
            </a:r>
          </a:p>
        </p:txBody>
      </p:sp>
    </p:spTree>
    <p:extLst>
      <p:ext uri="{BB962C8B-B14F-4D97-AF65-F5344CB8AC3E}">
        <p14:creationId xmlns:p14="http://schemas.microsoft.com/office/powerpoint/2010/main" val="303516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結論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279832" cy="4493096"/>
          </a:xfrm>
        </p:spPr>
        <p:txBody>
          <a:bodyPr>
            <a:normAutofit fontScale="92500"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以設計工程師角度，如何規劃台灣的工安管理系統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？如今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工業上有很多需要改進的，但就目前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的情況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，很多人都希望安於現在，畢竟多是既得利益者在出聲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，其實可以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從小部分來著手，將小小的問題慢慢解決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，若出現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比較大的問題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也可以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有點補救作用，以工程師來說，本就應該是讓人生活更進步而存在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，很多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人的創意也真的是非常的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棒，讓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人生活方便許多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，公安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的問題需要慢慢地修改，以預防勝於治療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為根本，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不要發生事情才在那無頭蒼蠅，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不知所措踢皮球，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希望未來我們生活會更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好更安全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912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目錄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一</a:t>
            </a:r>
            <a:r>
              <a:rPr lang="en-US" altLang="zh-TW" dirty="0"/>
              <a:t>.</a:t>
            </a:r>
            <a:r>
              <a:rPr lang="zh-TW" altLang="en-US" dirty="0"/>
              <a:t>前言 </a:t>
            </a:r>
            <a:endParaRPr lang="en-US" altLang="zh-TW" dirty="0" smtClean="0"/>
          </a:p>
          <a:p>
            <a:r>
              <a:rPr lang="zh-TW" altLang="en-US" dirty="0" smtClean="0"/>
              <a:t>二</a:t>
            </a:r>
            <a:r>
              <a:rPr lang="en-US" altLang="zh-TW" dirty="0"/>
              <a:t>.</a:t>
            </a:r>
            <a:r>
              <a:rPr lang="zh-TW" altLang="en-US" dirty="0"/>
              <a:t>個案簡述 </a:t>
            </a:r>
            <a:endParaRPr lang="en-US" altLang="zh-TW" dirty="0" smtClean="0"/>
          </a:p>
          <a:p>
            <a:r>
              <a:rPr lang="zh-TW" altLang="en-US" dirty="0"/>
              <a:t>三</a:t>
            </a:r>
            <a:r>
              <a:rPr lang="en-US" altLang="zh-TW" dirty="0" smtClean="0"/>
              <a:t>.</a:t>
            </a:r>
            <a:r>
              <a:rPr lang="zh-TW" altLang="en-US" dirty="0" smtClean="0"/>
              <a:t>災後</a:t>
            </a:r>
            <a:r>
              <a:rPr lang="zh-TW" altLang="en-US" dirty="0"/>
              <a:t>處理 </a:t>
            </a:r>
            <a:endParaRPr lang="en-US" altLang="zh-TW" dirty="0"/>
          </a:p>
          <a:p>
            <a:r>
              <a:rPr lang="zh-TW" altLang="en-US" dirty="0" smtClean="0"/>
              <a:t>四</a:t>
            </a:r>
            <a:r>
              <a:rPr lang="en-US" altLang="zh-TW" dirty="0" smtClean="0"/>
              <a:t>.</a:t>
            </a:r>
            <a:r>
              <a:rPr lang="zh-TW" altLang="en-US" dirty="0" smtClean="0"/>
              <a:t>工程倫理問題</a:t>
            </a:r>
            <a:endParaRPr lang="en-US" altLang="zh-TW" dirty="0" smtClean="0"/>
          </a:p>
          <a:p>
            <a:r>
              <a:rPr lang="zh-TW" altLang="en-US" dirty="0"/>
              <a:t>五</a:t>
            </a:r>
            <a:r>
              <a:rPr lang="en-US" altLang="zh-TW" dirty="0" smtClean="0"/>
              <a:t>.</a:t>
            </a:r>
            <a:r>
              <a:rPr lang="zh-TW" altLang="en-US" dirty="0"/>
              <a:t>議題一 </a:t>
            </a:r>
            <a:endParaRPr lang="en-US" altLang="zh-TW" dirty="0" smtClean="0"/>
          </a:p>
          <a:p>
            <a:r>
              <a:rPr lang="zh-TW" altLang="en-US" dirty="0" smtClean="0"/>
              <a:t>六</a:t>
            </a:r>
            <a:r>
              <a:rPr lang="en-US" altLang="zh-TW" dirty="0" smtClean="0"/>
              <a:t>.</a:t>
            </a:r>
            <a:r>
              <a:rPr lang="zh-TW" altLang="en-US" dirty="0"/>
              <a:t>議題二 </a:t>
            </a:r>
            <a:endParaRPr lang="en-US" altLang="zh-TW" dirty="0" smtClean="0"/>
          </a:p>
          <a:p>
            <a:r>
              <a:rPr lang="zh-TW" altLang="en-US" dirty="0" smtClean="0"/>
              <a:t>七</a:t>
            </a:r>
            <a:r>
              <a:rPr lang="en-US" altLang="zh-TW" dirty="0" smtClean="0"/>
              <a:t>. </a:t>
            </a:r>
            <a:r>
              <a:rPr lang="zh-TW" altLang="en-US" dirty="0"/>
              <a:t>結論</a:t>
            </a:r>
          </a:p>
        </p:txBody>
      </p:sp>
    </p:spTree>
    <p:extLst>
      <p:ext uri="{BB962C8B-B14F-4D97-AF65-F5344CB8AC3E}">
        <p14:creationId xmlns:p14="http://schemas.microsoft.com/office/powerpoint/2010/main" val="248774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前言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高雄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氣爆是近年來酸是滿嚴重的人為災害，這起災害嚴重隱想著高雄人的 生活，然而南部人的堅強，高雄已經慢慢地重回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原來的軌道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，再來就是深 究到底誰該來為整起事件的責任，還要明白該如何好好地重建，讓大家安 居樂業。</a:t>
            </a:r>
          </a:p>
        </p:txBody>
      </p:sp>
    </p:spTree>
    <p:extLst>
      <p:ext uri="{BB962C8B-B14F-4D97-AF65-F5344CB8AC3E}">
        <p14:creationId xmlns:p14="http://schemas.microsoft.com/office/powerpoint/2010/main" val="340914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個案簡述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2014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年高雄氣爆事故是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2014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年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7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31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23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時至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日凌晨間，發生 在臺灣高雄市前鎮區與苓雅區的多起石化氣爆炸事件。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7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31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日約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21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時， 民眾通報疑似有瓦斯洩漏。幾個小時後該區域發生連環爆炸，造成造成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32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人死亡、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321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人受傷，並造成至少包括三多一、二路、凱旋三路、一心一 路等多條重要道路嚴重損壞。事後經調查認定為丙烯爆炸所致。災區道路 經過多月的施工後於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12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20 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日修復通車。</a:t>
            </a:r>
          </a:p>
        </p:txBody>
      </p:sp>
    </p:spTree>
    <p:extLst>
      <p:ext uri="{BB962C8B-B14F-4D97-AF65-F5344CB8AC3E}">
        <p14:creationId xmlns:p14="http://schemas.microsoft.com/office/powerpoint/2010/main" val="1167865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災後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處理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政府作為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高雄市政府發言人丁允恭於氣爆後表示，不排除動用第二預備金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救災。高雄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市長陳菊也於氣爆後公布市府社會局救助金專戶對外募款。臺北市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政府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社會局於氣爆當日通過法定程序，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自市府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重大災害民間捐款專戶提撥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救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助金予罹難者家屬</a:t>
            </a:r>
          </a:p>
        </p:txBody>
      </p:sp>
    </p:spTree>
    <p:extLst>
      <p:ext uri="{BB962C8B-B14F-4D97-AF65-F5344CB8AC3E}">
        <p14:creationId xmlns:p14="http://schemas.microsoft.com/office/powerpoint/2010/main" val="991050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專案處理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高雄市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政府於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12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日成立「高雄市政府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81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石化氣爆民間捐款專戶管理 會」，管理會由副市長李永得擔任召集人，其他管理會委員包括四名市府 代表、專業團體成員七人、民間團體三人及災區代表二人等共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17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位。高 市府社會局於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14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日宣布，當日捐款總金額已逾新臺幣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31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億元，達到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30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億元募款目標，自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15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日停止勸募活動。但市府並未停止接受捐款， 累計捐款至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9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日已達到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40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億元。至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2014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年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12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18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日，捐款總金額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44.8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億，核定辦理計畫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44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案共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37.5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億，執行金額 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15.5 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億。</a:t>
            </a:r>
          </a:p>
        </p:txBody>
      </p:sp>
    </p:spTree>
    <p:extLst>
      <p:ext uri="{BB962C8B-B14F-4D97-AF65-F5344CB8AC3E}">
        <p14:creationId xmlns:p14="http://schemas.microsoft.com/office/powerpoint/2010/main" val="2455484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民間作為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家便利商店自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日凌晨起開放民眾藉 </a:t>
            </a:r>
            <a:r>
              <a:rPr lang="en-US" altLang="zh-TW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FamiPort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進行小額捐款，此部分捐款逾新臺幣二億八千萬最後匯至高雄市 社會局專戶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[90]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。台北聯營公車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307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路線則於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5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日全線義跑一天，當日營收全部交付高雄市社會局統籌運用。臺灣各電視媒體也分別於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8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月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7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日及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9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日舉辦電視募款晚會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6474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工程倫理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問題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高雄氣爆主因：榮化丙烯管線 疑</a:t>
            </a:r>
            <a:r>
              <a:rPr lang="en-US" altLang="zh-TW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TW" altLang="en-US" sz="2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年未</a:t>
            </a:r>
            <a:r>
              <a:rPr lang="zh-TW" altLang="en-US" sz="2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維修</a:t>
            </a:r>
            <a:endParaRPr lang="en-US" altLang="zh-TW" sz="28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據台灣媒體報道，台灣石化業者指出，從目前已揭露的資訊顯示，疑似此次高雄氣爆禍首的榮化丙烯輸送管，從啟用後就沒有定期維修保養，長達</a:t>
            </a:r>
            <a:r>
              <a:rPr lang="en-US" altLang="zh-TW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年的使用卻無正確查管，恐怕就是此次高雄氣爆的主因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此次</a:t>
            </a:r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疑似肇禍的榮化丙烯管已使用逾</a:t>
            </a:r>
            <a:r>
              <a:rPr lang="en-US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，“中油”表示對於類似的老管線，“中油”還會用智慧型通管器檢查，確認管線不會出現腐蝕和泄漏。對於疑似有問題的管線，“中油”會先做壓力測試，確認管線的耐壓性，必要時還會開挖檢查，抽檢管線的包覆情況。</a:t>
            </a:r>
            <a:endParaRPr lang="zh-TW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4990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議題一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8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到底誰該負起高雄氣爆的責任</a:t>
            </a:r>
            <a:r>
              <a:rPr lang="zh-TW" altLang="en-US" sz="28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中央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經濟部工業局、高雄市政府工務局、華運、李長榮化工、都應該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負起責任。因為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造成此災害的丙烯屬於可燃性高壓氣體，但中央石油管理法以及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相關子法，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竟然沒有規範丙烯此石化能源的法規，因此中央到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地方政府到企業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都該負起責任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。高雄氣爆事件造成嚴重傷亡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而事主榮化為解決求償問題，表示將抵押部分資產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以保證榮化對災後損失將償付應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負擔的損害賠償金額。</a:t>
            </a:r>
          </a:p>
        </p:txBody>
      </p:sp>
    </p:spTree>
    <p:extLst>
      <p:ext uri="{BB962C8B-B14F-4D97-AF65-F5344CB8AC3E}">
        <p14:creationId xmlns:p14="http://schemas.microsoft.com/office/powerpoint/2010/main" val="1870802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48</TotalTime>
  <Words>1110</Words>
  <Application>Microsoft Office PowerPoint</Application>
  <PresentationFormat>如螢幕大小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中庸</vt:lpstr>
      <vt:lpstr>氣爆事件暴露的工程倫理問題與爭議點 </vt:lpstr>
      <vt:lpstr>目錄</vt:lpstr>
      <vt:lpstr>一.前言</vt:lpstr>
      <vt:lpstr>二.個案簡述</vt:lpstr>
      <vt:lpstr>三.災後處理</vt:lpstr>
      <vt:lpstr>PowerPoint 簡報</vt:lpstr>
      <vt:lpstr>PowerPoint 簡報</vt:lpstr>
      <vt:lpstr>四.工程倫理問題</vt:lpstr>
      <vt:lpstr>五.議題一</vt:lpstr>
      <vt:lpstr>六.議題二 </vt:lpstr>
      <vt:lpstr>七.結論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氣爆事件暴露的工程倫理問題與爭議點</dc:title>
  <dc:creator>Admin</dc:creator>
  <cp:lastModifiedBy>Admin</cp:lastModifiedBy>
  <cp:revision>4</cp:revision>
  <dcterms:created xsi:type="dcterms:W3CDTF">2016-12-25T15:15:40Z</dcterms:created>
  <dcterms:modified xsi:type="dcterms:W3CDTF">2016-12-25T16:04:11Z</dcterms:modified>
</cp:coreProperties>
</file>