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98EA-523B-4C18-A84D-CE4F9384BAE8}" type="datetimeFigureOut">
              <a:rPr lang="zh-TW" altLang="en-US" smtClean="0"/>
              <a:pPr/>
              <a:t>2012/3/9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BA42-7FD0-4781-ACE6-6EC306B20C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98EA-523B-4C18-A84D-CE4F9384BAE8}" type="datetimeFigureOut">
              <a:rPr lang="zh-TW" altLang="en-US" smtClean="0"/>
              <a:pPr/>
              <a:t>2012/3/9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BA42-7FD0-4781-ACE6-6EC306B20C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98EA-523B-4C18-A84D-CE4F9384BAE8}" type="datetimeFigureOut">
              <a:rPr lang="zh-TW" altLang="en-US" smtClean="0"/>
              <a:pPr/>
              <a:t>2012/3/9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BA42-7FD0-4781-ACE6-6EC306B20C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98EA-523B-4C18-A84D-CE4F9384BAE8}" type="datetimeFigureOut">
              <a:rPr lang="zh-TW" altLang="en-US" smtClean="0"/>
              <a:pPr/>
              <a:t>2012/3/9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BA42-7FD0-4781-ACE6-6EC306B20C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98EA-523B-4C18-A84D-CE4F9384BAE8}" type="datetimeFigureOut">
              <a:rPr lang="zh-TW" altLang="en-US" smtClean="0"/>
              <a:pPr/>
              <a:t>2012/3/9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BA42-7FD0-4781-ACE6-6EC306B20C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98EA-523B-4C18-A84D-CE4F9384BAE8}" type="datetimeFigureOut">
              <a:rPr lang="zh-TW" altLang="en-US" smtClean="0"/>
              <a:pPr/>
              <a:t>2012/3/9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BA42-7FD0-4781-ACE6-6EC306B20C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98EA-523B-4C18-A84D-CE4F9384BAE8}" type="datetimeFigureOut">
              <a:rPr lang="zh-TW" altLang="en-US" smtClean="0"/>
              <a:pPr/>
              <a:t>2012/3/9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BA42-7FD0-4781-ACE6-6EC306B20C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98EA-523B-4C18-A84D-CE4F9384BAE8}" type="datetimeFigureOut">
              <a:rPr lang="zh-TW" altLang="en-US" smtClean="0"/>
              <a:pPr/>
              <a:t>2012/3/9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BA42-7FD0-4781-ACE6-6EC306B20C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98EA-523B-4C18-A84D-CE4F9384BAE8}" type="datetimeFigureOut">
              <a:rPr lang="zh-TW" altLang="en-US" smtClean="0"/>
              <a:pPr/>
              <a:t>2012/3/9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BA42-7FD0-4781-ACE6-6EC306B20C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98EA-523B-4C18-A84D-CE4F9384BAE8}" type="datetimeFigureOut">
              <a:rPr lang="zh-TW" altLang="en-US" smtClean="0"/>
              <a:pPr/>
              <a:t>2012/3/9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BA42-7FD0-4781-ACE6-6EC306B20C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498EA-523B-4C18-A84D-CE4F9384BAE8}" type="datetimeFigureOut">
              <a:rPr lang="zh-TW" altLang="en-US" smtClean="0"/>
              <a:pPr/>
              <a:t>2012/3/9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CBA42-7FD0-4781-ACE6-6EC306B20C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498EA-523B-4C18-A84D-CE4F9384BAE8}" type="datetimeFigureOut">
              <a:rPr lang="zh-TW" altLang="en-US" smtClean="0"/>
              <a:pPr/>
              <a:t>2012/3/9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CBA42-7FD0-4781-ACE6-6EC306B20C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>
              <a:lnSpc>
                <a:spcPct val="220000"/>
              </a:lnSpc>
              <a:buNone/>
            </a:pPr>
            <a:r>
              <a:rPr lang="en-US" altLang="zh-TW" sz="12800" dirty="0" smtClean="0">
                <a:latin typeface="標楷體" pitchFamily="65" charset="-120"/>
                <a:ea typeface="標楷體" pitchFamily="65" charset="-120"/>
              </a:rPr>
              <a:t> 1-2.</a:t>
            </a:r>
            <a:r>
              <a:rPr lang="zh-TW" altLang="en-US" sz="12800" dirty="0" smtClean="0">
                <a:latin typeface="標楷體" pitchFamily="65" charset="-120"/>
                <a:ea typeface="標楷體" pitchFamily="65" charset="-120"/>
              </a:rPr>
              <a:t>你的身體流著什麼樣的血</a:t>
            </a:r>
            <a:endParaRPr lang="en-US" altLang="zh-TW" sz="12800" dirty="0" smtClean="0">
              <a:latin typeface="標楷體" pitchFamily="65" charset="-120"/>
              <a:ea typeface="標楷體" pitchFamily="65" charset="-120"/>
            </a:endParaRPr>
          </a:p>
          <a:p>
            <a:pPr marL="971550" lvl="1" indent="-514350">
              <a:lnSpc>
                <a:spcPct val="220000"/>
              </a:lnSpc>
              <a:buFont typeface="Wingdings" pitchFamily="2" charset="2"/>
              <a:buChar char="ü"/>
            </a:pPr>
            <a:r>
              <a:rPr lang="zh-TW" altLang="en-US" sz="11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台灣人的圖像</a:t>
            </a:r>
            <a:endParaRPr lang="en-US" altLang="zh-TW" sz="11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971550" lvl="1" indent="-514350">
              <a:lnSpc>
                <a:spcPct val="150000"/>
              </a:lnSpc>
              <a:buFont typeface="Wingdings" pitchFamily="2" charset="2"/>
              <a:buChar char="ü"/>
            </a:pPr>
            <a:r>
              <a:rPr lang="zh-TW" altLang="en-US" sz="11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前衛出版</a:t>
            </a:r>
            <a:r>
              <a:rPr lang="zh-TW" altLang="en-US" sz="11200" u="sng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林媽利</a:t>
            </a:r>
            <a:r>
              <a:rPr lang="en-US" altLang="zh-TW" sz="11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11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我們流著不同的血液</a:t>
            </a:r>
            <a:r>
              <a:rPr lang="en-US" altLang="zh-TW" sz="11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》</a:t>
            </a:r>
          </a:p>
          <a:p>
            <a:pPr marL="971550" lvl="1" indent="-514350">
              <a:lnSpc>
                <a:spcPct val="150000"/>
              </a:lnSpc>
              <a:buFont typeface="Wingdings" pitchFamily="2" charset="2"/>
              <a:buChar char="n"/>
            </a:pPr>
            <a:r>
              <a:rPr lang="zh-TW" altLang="en-US" sz="11200" u="sng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木枝．籠爻</a:t>
            </a:r>
            <a:r>
              <a:rPr lang="zh-TW" altLang="en-US" sz="11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＜鳥踏石仔的噶瑪蘭</a:t>
            </a:r>
            <a:r>
              <a:rPr lang="zh-TW" altLang="en-US" sz="11200" dirty="0" smtClean="0">
                <a:solidFill>
                  <a:srgbClr val="002060"/>
                </a:solidFill>
                <a:latin typeface="標楷體" pitchFamily="65" charset="-120"/>
                <a:ea typeface="標楷體" pitchFamily="65" charset="-120"/>
              </a:rPr>
              <a:t>＞</a:t>
            </a:r>
            <a:endParaRPr lang="en-US" altLang="zh-TW" sz="11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 marL="971550" lvl="1" indent="-514350">
              <a:lnSpc>
                <a:spcPct val="150000"/>
              </a:lnSpc>
              <a:buNone/>
            </a:pPr>
            <a:endParaRPr lang="en-US" altLang="zh-TW" sz="11200" dirty="0" smtClean="0">
              <a:solidFill>
                <a:srgbClr val="00206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zh-TW" altLang="en-US" sz="8000" dirty="0" smtClean="0">
                <a:latin typeface="標楷體" pitchFamily="65" charset="-120"/>
                <a:ea typeface="標楷體" pitchFamily="65" charset="-120"/>
              </a:rPr>
              <a:t>       聽</a:t>
            </a:r>
            <a:r>
              <a:rPr lang="zh-TW" altLang="en-US" sz="8000" dirty="0" smtClean="0">
                <a:latin typeface="標楷體" pitchFamily="65" charset="-120"/>
                <a:ea typeface="標楷體" pitchFamily="65" charset="-120"/>
              </a:rPr>
              <a:t>過家族長輩談論家族歷史嗎？知道自己的血脈來源嗎</a:t>
            </a:r>
            <a:r>
              <a:rPr lang="zh-TW" altLang="en-US" sz="8000" dirty="0" smtClean="0">
                <a:latin typeface="標楷體" pitchFamily="65" charset="-120"/>
                <a:ea typeface="標楷體" pitchFamily="65" charset="-120"/>
              </a:rPr>
              <a:t>？</a:t>
            </a:r>
          </a:p>
          <a:p>
            <a:pPr>
              <a:buNone/>
            </a:pPr>
            <a:r>
              <a:rPr lang="zh-TW" altLang="en-US" sz="8000" dirty="0" smtClean="0">
                <a:latin typeface="標楷體" pitchFamily="65" charset="-120"/>
                <a:ea typeface="標楷體" pitchFamily="65" charset="-120"/>
              </a:rPr>
              <a:t>       你們認為自己是屬於哪一個族群？</a:t>
            </a:r>
          </a:p>
          <a:p>
            <a:pPr>
              <a:lnSpc>
                <a:spcPct val="200000"/>
              </a:lnSpc>
              <a:buNone/>
            </a:pPr>
            <a:r>
              <a:rPr lang="en-US" altLang="zh-TW" sz="7000" dirty="0" smtClean="0">
                <a:latin typeface="標楷體" pitchFamily="65" charset="-120"/>
                <a:ea typeface="標楷體" pitchFamily="65" charset="-120"/>
              </a:rPr>
              <a:t>                                               </a:t>
            </a:r>
            <a:endParaRPr lang="en-US" altLang="zh-TW" sz="64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200000"/>
              </a:lnSpc>
              <a:buNone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200000"/>
              </a:lnSpc>
              <a:buNone/>
            </a:pP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200000"/>
              </a:lnSpc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  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200000"/>
              </a:lnSpc>
              <a:buNone/>
            </a:pP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   </a:t>
            </a:r>
          </a:p>
          <a:p>
            <a:pPr>
              <a:buNone/>
            </a:pPr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         </a:t>
            </a:r>
            <a:endParaRPr lang="en-US" altLang="zh-TW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          </a:t>
            </a:r>
            <a:endParaRPr lang="zh-TW" altLang="en-US" dirty="0"/>
          </a:p>
        </p:txBody>
      </p:sp>
      <p:pic>
        <p:nvPicPr>
          <p:cNvPr id="4" name="Picture 2" descr="C:\Documents and Settings\Administrator\My Documents\My Pictures\tomato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000100" y="5500703"/>
            <a:ext cx="366696" cy="2750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 descr="C:\Documents and Settings\Administrator\My Documents\My Pictures\img01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4755" t="22215" r="21899" b="35006"/>
          <a:stretch>
            <a:fillRect/>
          </a:stretch>
        </p:blipFill>
        <p:spPr bwMode="auto">
          <a:xfrm>
            <a:off x="369174" y="0"/>
            <a:ext cx="834623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57026" name="Picture 2" descr="C:\Documents and Settings\Administrator\My Documents\My Pictures\img19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5710" t="7068" r="9521" b="26591"/>
          <a:stretch>
            <a:fillRect/>
          </a:stretch>
        </p:blipFill>
        <p:spPr bwMode="auto">
          <a:xfrm>
            <a:off x="1357290" y="571480"/>
            <a:ext cx="6613142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58050" name="Picture 2" descr="C:\Documents and Settings\Administrator\My Documents\My Pictures\img19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9989" b="42747"/>
          <a:stretch>
            <a:fillRect/>
          </a:stretch>
        </p:blipFill>
        <p:spPr bwMode="auto">
          <a:xfrm>
            <a:off x="2000232" y="35653"/>
            <a:ext cx="5056129" cy="6822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60</Words>
  <Application>Microsoft Office PowerPoint</Application>
  <PresentationFormat>如螢幕大小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5" baseType="lpstr">
      <vt:lpstr>Office 佈景主題</vt:lpstr>
      <vt:lpstr> </vt:lpstr>
      <vt:lpstr>投影片 2</vt:lpstr>
      <vt:lpstr>投影片 3</vt:lpstr>
      <vt:lpstr>投影片 4</vt:lpstr>
    </vt:vector>
  </TitlesOfParts>
  <Company>JC-TEAM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JCT-MEM</dc:creator>
  <cp:lastModifiedBy>JCT-MEM</cp:lastModifiedBy>
  <cp:revision>2</cp:revision>
  <dcterms:created xsi:type="dcterms:W3CDTF">2012-02-29T15:05:29Z</dcterms:created>
  <dcterms:modified xsi:type="dcterms:W3CDTF">2012-03-09T02:19:56Z</dcterms:modified>
</cp:coreProperties>
</file>