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415EA-64FB-4A5D-8005-CE8D9B26A494}" type="datetimeFigureOut">
              <a:rPr lang="zh-TW" altLang="en-US" smtClean="0"/>
              <a:t>2011/10/25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3E856-2C7D-4463-964A-D97DEDA16A5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E5D31861-0BE7-4242-9BF5-E62659784C5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pt.cc/aCh0" TargetMode="External"/><Relationship Id="rId2" Type="http://schemas.openxmlformats.org/officeDocument/2006/relationships/hyperlink" Target="http://ppt.cc/Dd~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w.myblog.yahoo.com/cattila-0928497857/" TargetMode="External"/><Relationship Id="rId4" Type="http://schemas.openxmlformats.org/officeDocument/2006/relationships/hyperlink" Target="http://ppt.cc/JX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71472" y="0"/>
            <a:ext cx="7772400" cy="1538286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工程與社會專題</a:t>
            </a:r>
            <a:endParaRPr lang="zh-TW" altLang="en-US" sz="6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9512" y="3284984"/>
            <a:ext cx="5272102" cy="792088"/>
          </a:xfrm>
        </p:spPr>
        <p:txBody>
          <a:bodyPr>
            <a:normAutofit/>
          </a:bodyPr>
          <a:lstStyle/>
          <a:p>
            <a:r>
              <a:rPr lang="zh-TW" altLang="en-US" sz="4000" kern="0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組別：第二組</a:t>
            </a:r>
            <a:endParaRPr lang="en-US" altLang="zh-TW" sz="4000" kern="0" dirty="0" smtClean="0">
              <a:solidFill>
                <a:schemeClr val="bg1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3600" kern="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4000" kern="0" dirty="0" smtClean="0">
              <a:solidFill>
                <a:schemeClr val="bg1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3658930" y="1643050"/>
            <a:ext cx="182614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專利大戰</a:t>
            </a:r>
            <a:endParaRPr lang="zh-TW" altLang="en-US" sz="3200" b="1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1259632" y="4077072"/>
            <a:ext cx="62646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kern="0" dirty="0" smtClean="0">
                <a:latin typeface="標楷體" pitchFamily="65" charset="-120"/>
                <a:ea typeface="標楷體" pitchFamily="65" charset="-120"/>
              </a:rPr>
              <a:t>組員：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蕭守成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組長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　黃敬哲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　　　周冠丞　　　　李承翰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　　　林家豊　　　　饒展榕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　　　葉錦誠　　　　黃冠文</a:t>
            </a:r>
            <a:endParaRPr lang="zh-TW" altLang="en-US" sz="3200" dirty="0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議題一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929222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「第三代通信技術專利權」這是一個看不到摸不到的技術，為什麼可以申請專利權？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A1: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它是一種方法，而且這個方法是可以被重複實施生產或製造，也就是可供產業上利用時，為了保護專有權益，即可提出申請專利權。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所謂的專利所有權是什麼？代表的涵義為何？為什麼要去申請，沒有申請會怎樣嗎？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A: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專利是一個國家與發明人間的法律協定，國家授與發明人在一定時間內享有排他性之製造、利用、販賣該項發明的權力。如果沒有申請專利，你所製造的東西被模仿、被製造、被他人販售使用，你都無法阻止，而且可能他人模仿後拿去申請專利，變成他是原始創造者，你要使用就要付費給他。 </a:t>
            </a:r>
            <a:r>
              <a:rPr lang="en-US" sz="28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2800" dirty="0" smtClean="0">
                <a:latin typeface="標楷體" pitchFamily="65" charset="-120"/>
                <a:ea typeface="標楷體" pitchFamily="65" charset="-120"/>
              </a:rPr>
            </a:b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「當初從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Palm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和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Motorola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手中買來這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項專利的時候，就已經沒有簽名了」既然當初買來的時候就沒有簽名，是否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Google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公司則具有專利效力？若是的話為何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HTC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購買之後會因無簽名判無效？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A: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我們認為專利在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Google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時就不具專利的效力，因為沒有簽名的合約，無法證明其真實性，會有合約偽造和合約遭竊等等的問題，所以我們認為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HTC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購買之後也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不具專利的效力。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3000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sz="3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議題四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若今天你構思了一樣新產品，但是卻沒有做出實品來，你能申請專利嗎？你會想申請專利嗎？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A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１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如果沒有做出一個具體的東西是無法申請專利的。即專利不保護概念，必須揭露具體可行的技術內容，並可供該領域人士據以實施者，才可獲得專利保護。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A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２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有想法當然會想申請專利，但是依照法規必須擁有具體的東西才能申請專利，因此還必須考慮實際情況與目前技術能否完成此想法。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議題五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承上題，若今天你申請了某項專利，卻得知需每年繳交「專利費」才能持續擁有專利權，你會怎麼做？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A: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這就像請一個保鑣來保護你，需要支付薪水給他，相對的透過國家保護你的專利，讓你的專利不被侵犯，對於支付專利費，我們覺得很合理。但另一方面如果專利，在評估後，不再具有太大的價值時，我們則會選擇放棄專利。</a:t>
            </a:r>
          </a:p>
          <a:p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參考資料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zh-TW" sz="1800" dirty="0" smtClean="0">
                <a:latin typeface="標楷體" pitchFamily="65" charset="-120"/>
                <a:ea typeface="標楷體" pitchFamily="65" charset="-120"/>
                <a:hlinkClick r:id="rId2"/>
              </a:rPr>
              <a:t>http://ppt.cc/Dd~L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　五洲國際專利商標事務所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五洲國際專利商標事務所 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en-US" altLang="zh-TW" sz="1800" dirty="0" smtClean="0">
                <a:latin typeface="標楷體" pitchFamily="65" charset="-120"/>
                <a:ea typeface="標楷體" pitchFamily="65" charset="-120"/>
                <a:hlinkClick r:id="rId3"/>
              </a:rPr>
              <a:t>http://ppt.cc/aCh0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　维基百科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專利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en-US" altLang="zh-TW" sz="1800" dirty="0" smtClean="0">
                <a:latin typeface="標楷體" pitchFamily="65" charset="-120"/>
                <a:ea typeface="標楷體" pitchFamily="65" charset="-120"/>
                <a:hlinkClick r:id="rId4"/>
              </a:rPr>
              <a:t>http://ppt.cc/JXGW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　</a:t>
            </a:r>
            <a:r>
              <a:rPr lang="ja-JP" altLang="en-US" sz="1800" dirty="0" smtClean="0">
                <a:latin typeface="標楷體" pitchFamily="65" charset="-120"/>
                <a:ea typeface="標楷體" pitchFamily="65" charset="-120"/>
              </a:rPr>
              <a:t>專利申請／商標註冊達人の部落格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概念是否為專利保護的標的？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ja-JP" altLang="en-US" sz="1800" dirty="0" smtClean="0">
              <a:latin typeface="標楷體" pitchFamily="65" charset="-120"/>
              <a:ea typeface="標楷體" pitchFamily="65" charset="-120"/>
              <a:hlinkClick r:id="rId5"/>
            </a:endParaRPr>
          </a:p>
          <a:p>
            <a:endParaRPr lang="zh-TW" altLang="en-US" sz="1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smtClean="0"/>
              <a:t>2011/10/24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1861-0BE7-4242-9BF5-E62659784C5E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298</TotalTime>
  <Words>530</Words>
  <Application>Microsoft Office PowerPoint</Application>
  <PresentationFormat>如螢幕大小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暗香撲面</vt:lpstr>
      <vt:lpstr>工程與社會專題</vt:lpstr>
      <vt:lpstr>議題一</vt:lpstr>
      <vt:lpstr>議題二</vt:lpstr>
      <vt:lpstr>議題三</vt:lpstr>
      <vt:lpstr>議題四</vt:lpstr>
      <vt:lpstr>議題五</vt:lpstr>
      <vt:lpstr>參考資料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</dc:title>
  <dc:creator>Jason</dc:creator>
  <cp:lastModifiedBy>Jason</cp:lastModifiedBy>
  <cp:revision>55</cp:revision>
  <dcterms:created xsi:type="dcterms:W3CDTF">2011-10-16T12:26:28Z</dcterms:created>
  <dcterms:modified xsi:type="dcterms:W3CDTF">2011-10-25T04:06:14Z</dcterms:modified>
</cp:coreProperties>
</file>