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6" r:id="rId1"/>
  </p:sldMasterIdLst>
  <p:notesMasterIdLst>
    <p:notesMasterId r:id="rId17"/>
  </p:notesMasterIdLst>
  <p:sldIdLst>
    <p:sldId id="256" r:id="rId2"/>
    <p:sldId id="260" r:id="rId3"/>
    <p:sldId id="261" r:id="rId4"/>
    <p:sldId id="274" r:id="rId5"/>
    <p:sldId id="270" r:id="rId6"/>
    <p:sldId id="271" r:id="rId7"/>
    <p:sldId id="258" r:id="rId8"/>
    <p:sldId id="262" r:id="rId9"/>
    <p:sldId id="263" r:id="rId10"/>
    <p:sldId id="264" r:id="rId11"/>
    <p:sldId id="266" r:id="rId12"/>
    <p:sldId id="267" r:id="rId13"/>
    <p:sldId id="269" r:id="rId14"/>
    <p:sldId id="273" r:id="rId15"/>
    <p:sldId id="272" r:id="rId16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4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3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31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8C6D8D-7D77-4D6E-A58E-2C3953FBB277}" type="datetimeFigureOut">
              <a:rPr lang="en-US" altLang="zh-TW"/>
              <a:t>9/30/2015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B11154-516C-4D91-984F-653A9DEA2113}" type="slidenum">
              <a:rPr lang="en-US" altLang="zh-TW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718163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B11154-516C-4D91-984F-653A9DEA2113}" type="slidenum">
              <a:rPr lang="en-US" altLang="zh-TW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43774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B11154-516C-4D91-984F-653A9DEA2113}" type="slidenum">
              <a:rPr lang="en-US" altLang="zh-TW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098517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B11154-516C-4D91-984F-653A9DEA2113}" type="slidenum">
              <a:rPr lang="en-US" altLang="zh-TW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189917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B11154-516C-4D91-984F-653A9DEA2113}" type="slidenum">
              <a:rPr lang="en-US" altLang="zh-TW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374677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B11154-516C-4D91-984F-653A9DEA2113}" type="slidenum">
              <a:rPr lang="en-US" altLang="zh-TW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657943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B11154-516C-4D91-984F-653A9DEA2113}" type="slidenum">
              <a:rPr lang="en-US" altLang="zh-TW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79198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B11154-516C-4D91-984F-653A9DEA2113}" type="slidenum">
              <a:rPr lang="en-US" altLang="zh-TW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683378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B11154-516C-4D91-984F-653A9DEA2113}" type="slidenum">
              <a:rPr lang="en-US" altLang="zh-TW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978578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B11154-516C-4D91-984F-653A9DEA2113}" type="slidenum">
              <a:rPr lang="en-US" altLang="zh-TW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633758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B11154-516C-4D91-984F-653A9DEA2113}" type="slidenum">
              <a:rPr lang="en-US" altLang="zh-TW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149582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B11154-516C-4D91-984F-653A9DEA2113}" type="slidenum">
              <a:rPr lang="en-US" altLang="zh-TW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520200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B11154-516C-4D91-984F-653A9DEA2113}" type="slidenum">
              <a:rPr lang="en-US" altLang="zh-TW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172540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B11154-516C-4D91-984F-653A9DEA2113}" type="slidenum">
              <a:rPr lang="en-US" altLang="zh-TW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83217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B11154-516C-4D91-984F-653A9DEA2113}" type="slidenum">
              <a:rPr lang="en-US" altLang="zh-TW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695695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B11154-516C-4D91-984F-653A9DEA2113}" type="slidenum">
              <a:rPr lang="en-US" altLang="zh-TW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486084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2015/9/30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9124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dirty="0"/>
              <a:t>按一下圖示以新增圖片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2015/9/30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420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2015/9/30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215057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2015/9/30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171024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2015/9/30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686505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zh-TW" altLang="en-US" dirty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2015/9/30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016734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zh-TW" altLang="en-US" dirty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2015/9/30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360852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2015/9/30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535021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2015/9/30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82134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2015/9/30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43755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2015/9/30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89733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2015/9/30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82793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2015/9/30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4665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2015/9/30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05471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2015/9/30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92811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2015/9/30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71770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dirty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2015/9/30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0860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275EF9D-446A-4BA9-9A8F-8795C824CFA3}" type="datetimeFigureOut">
              <a:rPr lang="zh-TW" altLang="en-US" smtClean="0"/>
              <a:t>2015/9/30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256559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1" r:id="rId5"/>
    <p:sldLayoutId id="2147483832" r:id="rId6"/>
    <p:sldLayoutId id="2147483833" r:id="rId7"/>
    <p:sldLayoutId id="2147483834" r:id="rId8"/>
    <p:sldLayoutId id="2147483835" r:id="rId9"/>
    <p:sldLayoutId id="2147483836" r:id="rId10"/>
    <p:sldLayoutId id="2147483837" r:id="rId11"/>
    <p:sldLayoutId id="2147483838" r:id="rId12"/>
    <p:sldLayoutId id="2147483839" r:id="rId13"/>
    <p:sldLayoutId id="2147483840" r:id="rId14"/>
    <p:sldLayoutId id="2147483841" r:id="rId15"/>
    <p:sldLayoutId id="2147483842" r:id="rId16"/>
    <p:sldLayoutId id="214748384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21145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f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tu.qq.com/home-2.0-img/Bann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903288" y="4268788"/>
            <a:ext cx="7197725" cy="2061152"/>
          </a:xfrm>
          <a:solidFill>
            <a:srgbClr val="404040">
              <a:alpha val="58824"/>
            </a:srgbClr>
          </a:solidFill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endParaRPr lang="zh-TW" altLang="en-US" sz="8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 </a:t>
            </a:r>
            <a:r>
              <a:rPr lang="en-US" altLang="ZH-TW" sz="40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 </a:t>
            </a:r>
            <a:r>
              <a:rPr lang="zh-TW" altLang="EN-US" sz="40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組（安海港</a:t>
            </a:r>
            <a:r>
              <a:rPr lang="zh-TW" altLang="EN-US" sz="4000" b="1" dirty="0" smtClean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EN-US" sz="4000" b="1" dirty="0" smtClean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溫</a:t>
            </a:r>
            <a:r>
              <a:rPr lang="zh-TW" altLang="EN-US" sz="40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采</a:t>
            </a:r>
            <a:r>
              <a:rPr lang="zh-TW" altLang="EN-US" sz="4000" b="1" dirty="0" smtClean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妮、</a:t>
            </a:r>
            <a:r>
              <a:rPr lang="zh-TW" altLang="EN-US" sz="40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李季儒</a:t>
            </a:r>
            <a:r>
              <a:rPr lang="zh-TW" altLang="EN-US" sz="4000" b="1" dirty="0" smtClean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、蔡東霖、</a:t>
            </a:r>
            <a:r>
              <a:rPr lang="zh-TW" altLang="EN-US" sz="40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郭柏</a:t>
            </a:r>
            <a:r>
              <a:rPr lang="zh-TW" altLang="EN-US" sz="4000" b="1" dirty="0" smtClean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均</a:t>
            </a:r>
            <a:endParaRPr lang="en-US" altLang="EN-US" sz="4000" b="1" dirty="0" smtClean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王</a:t>
            </a:r>
            <a:r>
              <a:rPr lang="zh-TW" altLang="EN-US" sz="40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若蓁</a:t>
            </a:r>
            <a:r>
              <a:rPr lang="zh-TW" altLang="EN-US" sz="4000" b="1" dirty="0" smtClean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、李珮怡、陳姿婷、陳冠瑜</a:t>
            </a:r>
            <a:endParaRPr lang="zh-TW" altLang="EN-US" sz="4000" b="1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28" name="Picture 4" descr="http://tu.qq.com/home-2.0-img/SloganPitu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9601" y="657224"/>
            <a:ext cx="5185976" cy="2387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tu.qq.com/home-2.0-img/ScreenShot_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6975" y="657224"/>
            <a:ext cx="2647950" cy="5543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2512" y="3342317"/>
            <a:ext cx="2085975" cy="62865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4" y="3342317"/>
            <a:ext cx="2085975" cy="62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1299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2488071" y="31466"/>
            <a:ext cx="8534400" cy="1507067"/>
          </a:xfrm>
        </p:spPr>
        <p:txBody>
          <a:bodyPr/>
          <a:lstStyle/>
          <a:p>
            <a:pPr algn="ctr"/>
            <a:r>
              <a:rPr lang="zh-TW" altLang="EN-US" sz="5400" b="1" dirty="0" smtClean="0">
                <a:solidFill>
                  <a:srgbClr val="0070C0"/>
                </a:solidFill>
              </a:rPr>
              <a:t>濾鏡特效</a:t>
            </a:r>
            <a:endParaRPr lang="zh-TW" altLang="EN-US" sz="5400" b="1" dirty="0">
              <a:solidFill>
                <a:srgbClr val="0070C0"/>
              </a:solidFill>
            </a:endParaRPr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1312" y="795691"/>
            <a:ext cx="3114607" cy="5542055"/>
          </a:xfr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2988" y="823356"/>
            <a:ext cx="3163404" cy="5620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213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51106" y="-19950"/>
            <a:ext cx="2722414" cy="1325563"/>
          </a:xfrm>
        </p:spPr>
        <p:txBody>
          <a:bodyPr/>
          <a:lstStyle/>
          <a:p>
            <a:pPr algn="ctr"/>
            <a:r>
              <a:rPr lang="zh-TW" altLang="EN-US" sz="5400" b="1" dirty="0" smtClean="0">
                <a:solidFill>
                  <a:srgbClr val="0070C0"/>
                </a:solidFill>
              </a:rPr>
              <a:t>文字</a:t>
            </a:r>
            <a:endParaRPr lang="zh-TW" altLang="EN-US" sz="5400" b="1" dirty="0">
              <a:solidFill>
                <a:srgbClr val="0070C0"/>
              </a:solidFill>
            </a:endParaRPr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3528" y="1157877"/>
            <a:ext cx="3133311" cy="5582015"/>
          </a:xfr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1341" y="1195388"/>
            <a:ext cx="3133334" cy="5577572"/>
          </a:xfrm>
          <a:prstGeom prst="rect">
            <a:avLst/>
          </a:prstGeom>
        </p:spPr>
      </p:pic>
      <p:sp>
        <p:nvSpPr>
          <p:cNvPr id="9" name="標題 1"/>
          <p:cNvSpPr txBox="1">
            <a:spLocks/>
          </p:cNvSpPr>
          <p:nvPr/>
        </p:nvSpPr>
        <p:spPr>
          <a:xfrm>
            <a:off x="6506046" y="-19950"/>
            <a:ext cx="2721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pPr algn="ctr"/>
            <a:r>
              <a:rPr lang="zh-TW" altLang="EN-US" sz="5400" b="1" dirty="0" smtClean="0">
                <a:solidFill>
                  <a:srgbClr val="0070C0"/>
                </a:solidFill>
              </a:rPr>
              <a:t>虛化</a:t>
            </a:r>
            <a:endParaRPr lang="zh-TW" altLang="EN-US" sz="5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6284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811235" y="365125"/>
            <a:ext cx="2722414" cy="1325563"/>
          </a:xfrm>
        </p:spPr>
        <p:txBody>
          <a:bodyPr/>
          <a:lstStyle/>
          <a:p>
            <a:pPr algn="ctr"/>
            <a:r>
              <a:rPr lang="zh-TW" altLang="EN-US" sz="5400" b="1" dirty="0" smtClean="0">
                <a:solidFill>
                  <a:srgbClr val="0070C0"/>
                </a:solidFill>
              </a:rPr>
              <a:t>星光鏡</a:t>
            </a:r>
            <a:endParaRPr lang="zh-TW" altLang="EN-US" sz="5400" b="1" dirty="0">
              <a:solidFill>
                <a:srgbClr val="0070C0"/>
              </a:solidFill>
            </a:endParaRPr>
          </a:p>
        </p:txBody>
      </p:sp>
      <p:sp>
        <p:nvSpPr>
          <p:cNvPr id="9" name="標題 1"/>
          <p:cNvSpPr txBox="1">
            <a:spLocks/>
          </p:cNvSpPr>
          <p:nvPr/>
        </p:nvSpPr>
        <p:spPr>
          <a:xfrm>
            <a:off x="6707752" y="365125"/>
            <a:ext cx="2721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pPr algn="ctr"/>
            <a:r>
              <a:rPr lang="zh-TW" altLang="EN-US" sz="5400" b="1" dirty="0" smtClean="0">
                <a:solidFill>
                  <a:srgbClr val="0070C0"/>
                </a:solidFill>
              </a:rPr>
              <a:t>塗鴉</a:t>
            </a:r>
            <a:endParaRPr lang="zh-TW" altLang="EN-US" sz="5400" b="1" dirty="0">
              <a:solidFill>
                <a:srgbClr val="0070C0"/>
              </a:solidFill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6431" y="1533823"/>
            <a:ext cx="2886007" cy="5132090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7188" y="1533823"/>
            <a:ext cx="2887594" cy="513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819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2378050" y="-41881"/>
            <a:ext cx="8534400" cy="1507067"/>
          </a:xfrm>
        </p:spPr>
        <p:txBody>
          <a:bodyPr/>
          <a:lstStyle/>
          <a:p>
            <a:pPr algn="ctr"/>
            <a:r>
              <a:rPr lang="zh-TW" altLang="EN-US" sz="5400" b="1" dirty="0" smtClean="0">
                <a:solidFill>
                  <a:srgbClr val="0070C0"/>
                </a:solidFill>
              </a:rPr>
              <a:t>故事拼貼</a:t>
            </a:r>
            <a:endParaRPr lang="zh-TW" altLang="EN-US" sz="5400" b="1" dirty="0">
              <a:solidFill>
                <a:srgbClr val="0070C0"/>
              </a:solidFill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" t="7975" r="-98" b="-28"/>
          <a:stretch>
            <a:fillRect/>
          </a:stretch>
        </p:blipFill>
        <p:spPr>
          <a:xfrm>
            <a:off x="6020072" y="1288404"/>
            <a:ext cx="3204772" cy="5244278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" t="7851" r="-734" b="-121"/>
          <a:stretch>
            <a:fillRect/>
          </a:stretch>
        </p:blipFill>
        <p:spPr>
          <a:xfrm>
            <a:off x="2316920" y="1230142"/>
            <a:ext cx="3216023" cy="5244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676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/>
          <p:cNvSpPr txBox="1"/>
          <p:nvPr/>
        </p:nvSpPr>
        <p:spPr>
          <a:xfrm>
            <a:off x="99359" y="437420"/>
            <a:ext cx="4118467" cy="923330"/>
          </a:xfrm>
          <a:prstGeom prst="rect">
            <a:avLst/>
          </a:prstGeom>
        </p:spPr>
        <p:txBody>
          <a:bodyPr rtlCol="0">
            <a:spAutoFit/>
          </a:bodyPr>
          <a:lstStyle/>
          <a:p>
            <a:pPr algn="ctr"/>
            <a:r>
              <a:rPr lang="zh-TW" altLang="EN-US" sz="5400" b="1">
                <a:solidFill>
                  <a:srgbClr val="0070C0"/>
                </a:solidFill>
                <a:latin typeface="微軟正黑體"/>
              </a:rPr>
              <a:t>製作感言</a:t>
            </a:r>
            <a:endParaRPr lang="zh-TW" altLang="EN-US" sz="5400" b="1" dirty="0">
              <a:solidFill>
                <a:srgbClr val="0070C0"/>
              </a:solidFill>
              <a:latin typeface="微軟正黑體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1487692" y="1955019"/>
            <a:ext cx="8466485" cy="3539430"/>
          </a:xfrm>
          <a:prstGeom prst="rect">
            <a:avLst/>
          </a:prstGeom>
        </p:spPr>
        <p:txBody>
          <a:bodyPr rtlCol="0" anchor="t">
            <a:spAutoFit/>
          </a:bodyPr>
          <a:lstStyle/>
          <a:p>
            <a:r>
              <a:rPr lang="zh-TW" altLang="EN-US" sz="2800">
                <a:latin typeface="微軟正黑體"/>
              </a:rPr>
              <a:t>剛開始因大家還不太熟，不太敢提出意見，但透過line讓大家提出意見，然後一起決定要做天天p圖這個</a:t>
            </a:r>
            <a:r>
              <a:rPr lang="en-US" altLang="ZH-TW" sz="2800">
                <a:latin typeface="微軟正黑體"/>
              </a:rPr>
              <a:t>app</a:t>
            </a:r>
            <a:r>
              <a:rPr lang="zh-TW" altLang="EN-US" sz="2800">
                <a:latin typeface="微軟正黑體"/>
              </a:rPr>
              <a:t>的主題報告，</a:t>
            </a:r>
            <a:r>
              <a:rPr lang="zh-TW" altLang="en-US" sz="2800">
                <a:latin typeface="微軟正黑體"/>
              </a:rPr>
              <a:t>這份報</a:t>
            </a:r>
            <a:r>
              <a:rPr lang="zh-TW" altLang="EN-US" sz="2800">
                <a:latin typeface="微軟正黑體"/>
              </a:rPr>
              <a:t>告</a:t>
            </a:r>
            <a:r>
              <a:rPr lang="zh-TW" altLang="en-US" sz="2800">
                <a:latin typeface="微軟正黑體"/>
              </a:rPr>
              <a:t>如</a:t>
            </a:r>
            <a:r>
              <a:rPr lang="zh-TW" altLang="EN-US" sz="2800">
                <a:latin typeface="微軟正黑體"/>
              </a:rPr>
              <a:t>果</a:t>
            </a:r>
            <a:r>
              <a:rPr lang="zh-TW" altLang="EN-US" sz="2800" dirty="0">
                <a:solidFill>
                  <a:srgbClr val="FFFFFF"/>
                </a:solidFill>
                <a:latin typeface="Times New Roman" charset="0"/>
              </a:rPr>
              <a:t>沒有團隊的合作，單憑一己之力是無法完成這份報告，所以團隊合作是我們學到的其中一件事，除此之外，我</a:t>
            </a:r>
            <a:r>
              <a:rPr lang="zh-TW" altLang="en-US" sz="2800" dirty="0">
                <a:solidFill>
                  <a:srgbClr val="FFFFFF"/>
                </a:solidFill>
                <a:latin typeface="Times New Roman" charset="0"/>
              </a:rPr>
              <a:t>們</a:t>
            </a:r>
            <a:r>
              <a:rPr lang="zh-TW" altLang="EN-US" sz="2800" dirty="0">
                <a:solidFill>
                  <a:srgbClr val="FFFFFF"/>
                </a:solidFill>
                <a:latin typeface="Times New Roman" charset="0"/>
              </a:rPr>
              <a:t>也</a:t>
            </a:r>
            <a:r>
              <a:rPr lang="zh-TW" altLang="en-US" sz="2800" dirty="0">
                <a:solidFill>
                  <a:srgbClr val="FFFFFF"/>
                </a:solidFill>
                <a:latin typeface="Times New Roman" charset="0"/>
              </a:rPr>
              <a:t>學</a:t>
            </a:r>
            <a:r>
              <a:rPr lang="zh-TW" altLang="EN-US" sz="2800" dirty="0">
                <a:solidFill>
                  <a:srgbClr val="FFFFFF"/>
                </a:solidFill>
                <a:latin typeface="Times New Roman" charset="0"/>
              </a:rPr>
              <a:t>到</a:t>
            </a:r>
            <a:r>
              <a:rPr lang="zh-TW" altLang="en-US" sz="2800" dirty="0">
                <a:solidFill>
                  <a:srgbClr val="FFFFFF"/>
                </a:solidFill>
                <a:latin typeface="Times New Roman" charset="0"/>
              </a:rPr>
              <a:t>了</a:t>
            </a:r>
            <a:r>
              <a:rPr lang="zh-TW" altLang="EN-US" sz="2800" dirty="0">
                <a:solidFill>
                  <a:srgbClr val="FFFFFF"/>
                </a:solidFill>
                <a:latin typeface="Times New Roman" charset="0"/>
              </a:rPr>
              <a:t>有關我們研究主題的相關</a:t>
            </a:r>
            <a:r>
              <a:rPr lang="zh-TW" altLang="en-US" sz="2800" dirty="0">
                <a:solidFill>
                  <a:srgbClr val="FFFFFF"/>
                </a:solidFill>
                <a:latin typeface="Times New Roman" charset="0"/>
              </a:rPr>
              <a:t>功能</a:t>
            </a:r>
            <a:r>
              <a:rPr lang="zh-TW" altLang="EN-US" sz="2800" dirty="0">
                <a:solidFill>
                  <a:srgbClr val="FFFFFF"/>
                </a:solidFill>
                <a:latin typeface="Times New Roman" charset="0"/>
              </a:rPr>
              <a:t>，從一開始的不了解，到開始有興趣去研究，最後漸漸對我們的研究主題有深刻的了解</a:t>
            </a:r>
            <a:r>
              <a:rPr lang="zh-TW" altLang="en-US" sz="2800" dirty="0">
                <a:solidFill>
                  <a:srgbClr val="FFFFFF"/>
                </a:solidFill>
                <a:latin typeface="Times New Roman" charset="0"/>
              </a:rPr>
              <a:t>。</a:t>
            </a:r>
            <a:endParaRPr lang="zh-TW" altLang="EN-US" sz="2800" dirty="0">
              <a:solidFill>
                <a:srgbClr val="FFFFFF"/>
              </a:solidFill>
              <a:latin typeface="Times New Roman" charset="0"/>
            </a:endParaRPr>
          </a:p>
        </p:txBody>
      </p:sp>
      <p:pic>
        <p:nvPicPr>
          <p:cNvPr id="2" name="圖片 1" descr="圖片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8713771" y="3465802"/>
            <a:ext cx="3547094" cy="3295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2991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17474" y="141487"/>
            <a:ext cx="8534400" cy="1507067"/>
          </a:xfrm>
        </p:spPr>
        <p:txBody>
          <a:bodyPr/>
          <a:lstStyle/>
          <a:p>
            <a:r>
              <a:rPr lang="zh-TW" altLang="EN-US" sz="5400" b="1">
                <a:solidFill>
                  <a:srgbClr val="0070C0"/>
                </a:solidFill>
              </a:rPr>
              <a:t>工作分配</a:t>
            </a:r>
            <a:endParaRPr lang="zh-TW" altLang="EN-US" sz="5400" b="1" dirty="0">
              <a:solidFill>
                <a:srgbClr val="0070C0"/>
              </a:solidFill>
            </a:endParaRP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2357695" y="2431666"/>
            <a:ext cx="8534400" cy="3615267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zh-TW" altLang="EN-US" sz="3600" b="1"/>
              <a:t>資料蒐集:李季儒、陳姿婷</a:t>
            </a:r>
            <a:endParaRPr lang="zh-TW" altLang="EN-US" sz="3600" b="1" dirty="0"/>
          </a:p>
          <a:p>
            <a:endParaRPr lang="zh-TW" altLang="en-US" dirty="0"/>
          </a:p>
          <a:p>
            <a:r>
              <a:rPr lang="zh-TW" altLang="EN-US" sz="3600" b="1"/>
              <a:t>資料整理:郭柏均、陳冠瑜</a:t>
            </a:r>
            <a:endParaRPr lang="zh-TW" altLang="EN-US" sz="3600" b="1" dirty="0"/>
          </a:p>
          <a:p>
            <a:endParaRPr lang="zh-TW" altLang="en-US" dirty="0"/>
          </a:p>
          <a:p>
            <a:r>
              <a:rPr lang="zh-TW" altLang="EN-US" sz="3600" b="1"/>
              <a:t>排版美工:李珮怡、溫采妮</a:t>
            </a:r>
            <a:endParaRPr lang="zh-TW" altLang="en-US" sz="3600" b="1" dirty="0"/>
          </a:p>
          <a:p>
            <a:endParaRPr lang="zh-TW" altLang="en-US" dirty="0"/>
          </a:p>
          <a:p>
            <a:r>
              <a:rPr lang="zh-TW" altLang="EN-US" sz="3600" b="1"/>
              <a:t>報告:王若蓁、蔡東霖</a:t>
            </a:r>
            <a:endParaRPr lang="zh-TW" alt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875976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9778" y="126745"/>
            <a:ext cx="7243482" cy="1325563"/>
          </a:xfrm>
        </p:spPr>
        <p:txBody>
          <a:bodyPr/>
          <a:lstStyle/>
          <a:p>
            <a:r>
              <a:rPr lang="zh-TW" altLang="EN-US" sz="5400" b="1" dirty="0">
                <a:solidFill>
                  <a:srgbClr val="0070C0"/>
                </a:solidFill>
              </a:rPr>
              <a:t>天天</a:t>
            </a:r>
            <a:r>
              <a:rPr lang="en-US" altLang="ZH-TW" sz="5400" b="1" dirty="0">
                <a:solidFill>
                  <a:srgbClr val="0070C0"/>
                </a:solidFill>
              </a:rPr>
              <a:t>P圖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7243483" cy="435133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zh-TW" altLang="EN-US" sz="3200" dirty="0"/>
              <a:t>前陣子大家的 </a:t>
            </a:r>
            <a:r>
              <a:rPr lang="en-US" altLang="ZH-TW" sz="3200" dirty="0"/>
              <a:t>FB </a:t>
            </a:r>
            <a:r>
              <a:rPr lang="zh-TW" altLang="EN-US" sz="3200" dirty="0"/>
              <a:t>塗鴉牆動態被一張又一張的「武媚娘」妝洗版，好多朋友在上面玩自己的朋友、小孩、寵物的照片，不只武媚娘妝、還有卓別林妝、豔麗的聖誕妝、冷豔的黑天鵝妝、可怕的吸血鬼妝、搞笑的如花妝</a:t>
            </a:r>
            <a:r>
              <a:rPr lang="en-US" altLang="ZH-TW" sz="3200" dirty="0"/>
              <a:t>...</a:t>
            </a:r>
            <a:r>
              <a:rPr lang="zh-TW" altLang="EN-US" sz="3200" dirty="0"/>
              <a:t>一張又一張的瘋狂妝圖在社群擴散，這支來自中國的</a:t>
            </a:r>
            <a:r>
              <a:rPr lang="en-US" altLang="ZH-TW" sz="3200" dirty="0"/>
              <a:t>APP</a:t>
            </a:r>
            <a:r>
              <a:rPr lang="zh-TW" altLang="EN-US" sz="3200" dirty="0"/>
              <a:t>瞬間爆紅，在安卓系統下載超過</a:t>
            </a:r>
            <a:r>
              <a:rPr lang="en-US" altLang="ZH-TW" sz="3200" u="sng" dirty="0"/>
              <a:t>100</a:t>
            </a:r>
            <a:r>
              <a:rPr lang="zh-TW" altLang="EN-US" sz="3200" u="sng" dirty="0"/>
              <a:t>萬次</a:t>
            </a:r>
            <a:r>
              <a:rPr lang="zh-TW" altLang="EN-US" sz="3200" dirty="0"/>
              <a:t>，連續幾天都攻上免費的熱門 </a:t>
            </a:r>
            <a:r>
              <a:rPr lang="en-US" altLang="ZH-TW" sz="3200" dirty="0"/>
              <a:t>APP</a:t>
            </a:r>
            <a:r>
              <a:rPr lang="zh-TW" altLang="EN-US" sz="3200" dirty="0"/>
              <a:t>第一名</a:t>
            </a:r>
            <a:r>
              <a:rPr lang="zh-TW" altLang="EN-US" sz="3200" dirty="0" smtClean="0"/>
              <a:t>！</a:t>
            </a:r>
            <a:endParaRPr lang="zh-TW" altLang="EN-US" sz="3200" dirty="0"/>
          </a:p>
        </p:txBody>
      </p:sp>
      <p:pic>
        <p:nvPicPr>
          <p:cNvPr id="6" name="內容版面配置區 5" descr="images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8543611" y="451138"/>
            <a:ext cx="2507978" cy="33488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圖片 3" descr="133131oo5hafwncaahcn8c.jpg.thumb.jpg"/>
          <p:cNvPicPr>
            <a:picLocks noChangeAspect="1"/>
          </p:cNvPicPr>
          <p:nvPr/>
        </p:nvPicPr>
        <p:blipFill>
          <a:blip r:embed="rId4"/>
          <a:srcRect l="4726" t="5091" r="5343" b="6218"/>
          <a:stretch>
            <a:fillRect/>
          </a:stretch>
        </p:blipFill>
        <p:spPr>
          <a:xfrm>
            <a:off x="9712036" y="3285138"/>
            <a:ext cx="2338412" cy="30710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77961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81483" y="291777"/>
            <a:ext cx="7095564" cy="1325563"/>
          </a:xfrm>
        </p:spPr>
        <p:txBody>
          <a:bodyPr/>
          <a:lstStyle/>
          <a:p>
            <a:r>
              <a:rPr lang="zh-TW" altLang="EN-US" sz="5400" b="1" dirty="0">
                <a:solidFill>
                  <a:srgbClr val="0070C0"/>
                </a:solidFill>
              </a:rPr>
              <a:t>天天</a:t>
            </a:r>
            <a:r>
              <a:rPr lang="en-US" altLang="ZH-TW" sz="5400" b="1" dirty="0">
                <a:solidFill>
                  <a:srgbClr val="0070C0"/>
                </a:solidFill>
              </a:rPr>
              <a:t>P</a:t>
            </a:r>
            <a:r>
              <a:rPr lang="zh-TW" altLang="EN-US" sz="5400" b="1" dirty="0">
                <a:solidFill>
                  <a:srgbClr val="0070C0"/>
                </a:solidFill>
              </a:rPr>
              <a:t>圖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712329" cy="4351338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zh-TW" altLang="EN-US" sz="3200" dirty="0"/>
              <a:t>這支由騰訊開發的「天天</a:t>
            </a:r>
            <a:r>
              <a:rPr lang="en-US" altLang="ZH-TW" sz="3200" dirty="0"/>
              <a:t>P</a:t>
            </a:r>
            <a:r>
              <a:rPr lang="zh-TW" altLang="EN-US" sz="3200" dirty="0"/>
              <a:t>圖」</a:t>
            </a:r>
            <a:r>
              <a:rPr lang="en-US" altLang="ZH-TW" sz="3200" dirty="0"/>
              <a:t>(p</a:t>
            </a:r>
            <a:r>
              <a:rPr lang="zh-TW" altLang="EN-US" sz="3200" dirty="0"/>
              <a:t>意指</a:t>
            </a:r>
            <a:r>
              <a:rPr lang="en-US" altLang="ZH-TW" sz="3200" dirty="0"/>
              <a:t>Photoshop</a:t>
            </a:r>
            <a:r>
              <a:rPr lang="zh-TW" altLang="EN-US" sz="3200" dirty="0"/>
              <a:t>，修圖</a:t>
            </a:r>
            <a:r>
              <a:rPr lang="en-US" altLang="ZH-TW" sz="3200" dirty="0"/>
              <a:t>)</a:t>
            </a:r>
            <a:r>
              <a:rPr lang="zh-TW" altLang="EN-US" sz="3200" dirty="0"/>
              <a:t>，功能其實和其他修圖軟體大同小異，包括美化圖片、人像美容、拼圖、美妝等功能，坊間很多這樣的</a:t>
            </a:r>
            <a:r>
              <a:rPr lang="en-US" altLang="ZH-TW" sz="3200" dirty="0"/>
              <a:t>APP</a:t>
            </a:r>
            <a:r>
              <a:rPr lang="zh-TW" altLang="EN-US" sz="3200" dirty="0"/>
              <a:t>，前陣子大為流行的「美圖秀秀」就是其一</a:t>
            </a:r>
            <a:r>
              <a:rPr lang="zh-TW" altLang="EN-US" sz="3200" dirty="0" smtClean="0"/>
              <a:t>。</a:t>
            </a:r>
            <a:endParaRPr lang="zh-TW" altLang="EN-US" sz="3200" dirty="0"/>
          </a:p>
        </p:txBody>
      </p:sp>
      <p:pic>
        <p:nvPicPr>
          <p:cNvPr id="6" name="內容版面配置區 5" descr="1430994512159491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744635" y="1026969"/>
            <a:ext cx="6024719" cy="53276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54220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3229477" y="2117148"/>
            <a:ext cx="7478398" cy="1569660"/>
          </a:xfrm>
          <a:prstGeom prst="rect">
            <a:avLst/>
          </a:prstGeom>
        </p:spPr>
        <p:txBody>
          <a:bodyPr rtlCol="0">
            <a:spAutoFit/>
          </a:bodyPr>
          <a:lstStyle/>
          <a:p>
            <a:pPr algn="ctr"/>
            <a:r>
              <a:rPr lang="zh-TW" altLang="EN-US" sz="9600">
                <a:latin typeface="微軟正黑體"/>
              </a:rPr>
              <a:t>功能介紹</a:t>
            </a:r>
            <a:endParaRPr lang="zh-TW" altLang="EN-US" sz="9600" dirty="0">
              <a:latin typeface="微軟正黑體"/>
            </a:endParaRPr>
          </a:p>
        </p:txBody>
      </p:sp>
      <p:pic>
        <p:nvPicPr>
          <p:cNvPr id="7" name="圖片 6" descr="圖片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81573" y="2937542"/>
            <a:ext cx="4851943" cy="3647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0020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610864" y="269845"/>
            <a:ext cx="8534400" cy="1507067"/>
          </a:xfrm>
        </p:spPr>
        <p:txBody>
          <a:bodyPr/>
          <a:lstStyle/>
          <a:p>
            <a:r>
              <a:rPr lang="zh-TW" altLang="EN-US" sz="5400" b="1">
                <a:solidFill>
                  <a:srgbClr val="0070C0"/>
                </a:solidFill>
              </a:rPr>
              <a:t>瘋狂變妝</a:t>
            </a:r>
            <a:endParaRPr lang="zh-TW" altLang="EN-US" sz="5400" b="1" dirty="0">
              <a:solidFill>
                <a:srgbClr val="0070C0"/>
              </a:solidFill>
            </a:endParaRPr>
          </a:p>
        </p:txBody>
      </p:sp>
      <p:pic>
        <p:nvPicPr>
          <p:cNvPr id="10" name="內容版面配置區 9" descr="Screenshot_2015-09-28-16-45-19.pn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9307" t="21681" r="7986" b="30906"/>
          <a:stretch>
            <a:fillRect/>
          </a:stretch>
        </p:blipFill>
        <p:spPr>
          <a:xfrm>
            <a:off x="3015575" y="1888797"/>
            <a:ext cx="3463559" cy="353265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文字版面配置區 5"/>
          <p:cNvSpPr>
            <a:spLocks noGrp="1"/>
          </p:cNvSpPr>
          <p:nvPr>
            <p:ph type="body" idx="1"/>
          </p:nvPr>
        </p:nvSpPr>
        <p:spPr>
          <a:xfrm>
            <a:off x="3777316" y="5581742"/>
            <a:ext cx="2559304" cy="723900"/>
          </a:xfrm>
        </p:spPr>
        <p:txBody>
          <a:bodyPr/>
          <a:lstStyle/>
          <a:p>
            <a:r>
              <a:rPr lang="zh-TW" altLang="EN-US" sz="3200" b="1">
                <a:solidFill>
                  <a:srgbClr val="FFFFFF"/>
                </a:solidFill>
              </a:rPr>
              <a:t>武媚娘妝</a:t>
            </a:r>
            <a:endParaRPr lang="zh-TW" altLang="EN-US" sz="3200" b="1" dirty="0">
              <a:solidFill>
                <a:srgbClr val="FFFFFF"/>
              </a:solidFill>
            </a:endParaRPr>
          </a:p>
        </p:txBody>
      </p:sp>
      <p:pic>
        <p:nvPicPr>
          <p:cNvPr id="13" name="內容版面配置區 12" descr="Screenshot_2015-09-28-16-46-31.png"/>
          <p:cNvPicPr>
            <a:picLocks noGrp="1" noChangeAspect="1"/>
          </p:cNvPicPr>
          <p:nvPr>
            <p:ph sz="quarter" idx="4"/>
          </p:nvPr>
        </p:nvPicPr>
        <p:blipFill>
          <a:blip r:embed="rId4"/>
          <a:srcRect l="10421" t="23707" r="10115" b="30089"/>
          <a:stretch>
            <a:fillRect/>
          </a:stretch>
        </p:blipFill>
        <p:spPr>
          <a:xfrm>
            <a:off x="7455479" y="2001424"/>
            <a:ext cx="3371093" cy="346730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" name="文字版面配置區 7"/>
          <p:cNvSpPr>
            <a:spLocks noGrp="1"/>
          </p:cNvSpPr>
          <p:nvPr>
            <p:ph type="body" sz="quarter" idx="3"/>
          </p:nvPr>
        </p:nvSpPr>
        <p:spPr>
          <a:xfrm>
            <a:off x="8554606" y="5820902"/>
            <a:ext cx="1896792" cy="539589"/>
          </a:xfrm>
        </p:spPr>
        <p:txBody>
          <a:bodyPr/>
          <a:lstStyle/>
          <a:p>
            <a:r>
              <a:rPr lang="zh-TW" altLang="EN-US" sz="3200" b="1">
                <a:solidFill>
                  <a:srgbClr val="FFFFFF"/>
                </a:solidFill>
              </a:rPr>
              <a:t>夢露妝</a:t>
            </a:r>
            <a:endParaRPr lang="zh-TW" altLang="EN-US" sz="32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1809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/>
      <p:bldP spid="8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內容版面配置區 6" descr="Screenshot_2015-09-28-16-45-58.pn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9064" t="22316" r="8855" b="30637"/>
          <a:stretch>
            <a:fillRect/>
          </a:stretch>
        </p:blipFill>
        <p:spPr>
          <a:xfrm>
            <a:off x="825151" y="476386"/>
            <a:ext cx="2199325" cy="213320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內容版面配置區 7" descr="Screenshot_2015-09-28-16-46-51.png"/>
          <p:cNvPicPr>
            <a:picLocks noGrp="1" noChangeAspect="1"/>
          </p:cNvPicPr>
          <p:nvPr>
            <p:ph sz="quarter" idx="4"/>
          </p:nvPr>
        </p:nvPicPr>
        <p:blipFill>
          <a:blip r:embed="rId4"/>
          <a:srcRect l="6324" t="22631" r="4771" b="30860"/>
          <a:stretch>
            <a:fillRect/>
          </a:stretch>
        </p:blipFill>
        <p:spPr>
          <a:xfrm>
            <a:off x="4641442" y="529000"/>
            <a:ext cx="2390292" cy="222388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圖片 8" descr="Screenshot_2015-09-28-16-45-44.png"/>
          <p:cNvPicPr>
            <a:picLocks noChangeAspect="1"/>
          </p:cNvPicPr>
          <p:nvPr/>
        </p:nvPicPr>
        <p:blipFill>
          <a:blip r:embed="rId5"/>
          <a:srcRect l="10302" t="23154" r="7918" b="30805"/>
          <a:stretch>
            <a:fillRect/>
          </a:stretch>
        </p:blipFill>
        <p:spPr>
          <a:xfrm>
            <a:off x="8642766" y="3669091"/>
            <a:ext cx="2279192" cy="228399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圖片 9" descr="Screenshot_2015-09-28-16-46-41.png"/>
          <p:cNvPicPr>
            <a:picLocks noChangeAspect="1"/>
          </p:cNvPicPr>
          <p:nvPr/>
        </p:nvPicPr>
        <p:blipFill>
          <a:blip r:embed="rId6"/>
          <a:srcRect l="9558" t="23504" r="9454" b="30901"/>
          <a:stretch>
            <a:fillRect/>
          </a:stretch>
        </p:blipFill>
        <p:spPr>
          <a:xfrm>
            <a:off x="8459397" y="381408"/>
            <a:ext cx="2351596" cy="235159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" name="圖片 11" descr="Screenshot_2015-09-28-16-46-05.png"/>
          <p:cNvPicPr>
            <a:picLocks noChangeAspect="1"/>
          </p:cNvPicPr>
          <p:nvPr/>
        </p:nvPicPr>
        <p:blipFill>
          <a:blip r:embed="rId7"/>
          <a:srcRect l="11094" t="21816" r="8710" b="31251"/>
          <a:stretch>
            <a:fillRect/>
          </a:stretch>
        </p:blipFill>
        <p:spPr>
          <a:xfrm>
            <a:off x="4810448" y="3718927"/>
            <a:ext cx="2221855" cy="231564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3" name="文字方塊 12"/>
          <p:cNvSpPr txBox="1"/>
          <p:nvPr/>
        </p:nvSpPr>
        <p:spPr>
          <a:xfrm>
            <a:off x="543587" y="2825862"/>
            <a:ext cx="2743200" cy="584775"/>
          </a:xfrm>
          <a:prstGeom prst="rect">
            <a:avLst/>
          </a:prstGeom>
        </p:spPr>
        <p:txBody>
          <a:bodyPr rtlCol="0">
            <a:spAutoFit/>
          </a:bodyPr>
          <a:lstStyle/>
          <a:p>
            <a:pPr algn="ctr"/>
            <a:r>
              <a:rPr lang="zh-TW" altLang="EN-US" sz="3200" b="1">
                <a:latin typeface="新細明體"/>
              </a:rPr>
              <a:t>如花妝</a:t>
            </a:r>
            <a:endParaRPr lang="zh-TW" altLang="EN-US" sz="3200" b="1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00927" y="6150895"/>
            <a:ext cx="2743200" cy="584775"/>
          </a:xfrm>
          <a:prstGeom prst="rect">
            <a:avLst/>
          </a:prstGeom>
        </p:spPr>
        <p:txBody>
          <a:bodyPr rtlCol="0">
            <a:spAutoFit/>
          </a:bodyPr>
          <a:lstStyle/>
          <a:p>
            <a:pPr algn="ctr"/>
            <a:r>
              <a:rPr lang="zh-TW" altLang="EN-US" sz="3200" b="1">
                <a:latin typeface="新細明體"/>
              </a:rPr>
              <a:t>卓</a:t>
            </a:r>
            <a:r>
              <a:rPr lang="zh-TW" altLang="en-US" sz="3200" b="1">
                <a:latin typeface="新細明體"/>
              </a:rPr>
              <a:t>別</a:t>
            </a:r>
            <a:r>
              <a:rPr lang="zh-TW" altLang="EN-US" sz="3200" b="1">
                <a:latin typeface="新細明體"/>
              </a:rPr>
              <a:t>林妝</a:t>
            </a:r>
            <a:endParaRPr lang="zh-TW" altLang="EN-US" sz="3200" b="1" dirty="0"/>
          </a:p>
        </p:txBody>
      </p:sp>
      <p:sp>
        <p:nvSpPr>
          <p:cNvPr id="15" name="文字方塊 14"/>
          <p:cNvSpPr txBox="1"/>
          <p:nvPr/>
        </p:nvSpPr>
        <p:spPr>
          <a:xfrm>
            <a:off x="8536422" y="6073165"/>
            <a:ext cx="2743200" cy="584775"/>
          </a:xfrm>
          <a:prstGeom prst="rect">
            <a:avLst/>
          </a:prstGeom>
        </p:spPr>
        <p:txBody>
          <a:bodyPr rtlCol="0">
            <a:spAutoFit/>
          </a:bodyPr>
          <a:lstStyle/>
          <a:p>
            <a:pPr algn="ctr"/>
            <a:r>
              <a:rPr lang="zh-TW" altLang="EN-US" sz="3200" b="1">
                <a:latin typeface="新細明體"/>
              </a:rPr>
              <a:t>黑</a:t>
            </a:r>
            <a:r>
              <a:rPr lang="zh-TW" altLang="en-US" sz="3200" b="1">
                <a:latin typeface="新細明體"/>
              </a:rPr>
              <a:t>天</a:t>
            </a:r>
            <a:r>
              <a:rPr lang="zh-TW" altLang="EN-US" sz="3200" b="1">
                <a:latin typeface="新細明體"/>
              </a:rPr>
              <a:t>鵝妝</a:t>
            </a:r>
            <a:endParaRPr lang="zh-TW" altLang="EN-US" sz="3200" b="1" dirty="0"/>
          </a:p>
        </p:txBody>
      </p:sp>
      <p:sp>
        <p:nvSpPr>
          <p:cNvPr id="16" name="文字方塊 15"/>
          <p:cNvSpPr txBox="1"/>
          <p:nvPr/>
        </p:nvSpPr>
        <p:spPr>
          <a:xfrm>
            <a:off x="4589606" y="6178804"/>
            <a:ext cx="2743200" cy="584775"/>
          </a:xfrm>
          <a:prstGeom prst="rect">
            <a:avLst/>
          </a:prstGeom>
        </p:spPr>
        <p:txBody>
          <a:bodyPr rtlCol="0">
            <a:spAutoFit/>
          </a:bodyPr>
          <a:lstStyle/>
          <a:p>
            <a:pPr algn="ctr"/>
            <a:r>
              <a:rPr lang="zh-TW" altLang="EN-US" sz="3200" b="1">
                <a:latin typeface="新細明體"/>
              </a:rPr>
              <a:t>吸血</a:t>
            </a:r>
            <a:r>
              <a:rPr lang="zh-TW" altLang="en-US" sz="3200" b="1">
                <a:latin typeface="新細明體"/>
              </a:rPr>
              <a:t>鬼</a:t>
            </a:r>
            <a:r>
              <a:rPr lang="zh-TW" altLang="EN-US" sz="3200" b="1">
                <a:latin typeface="新細明體"/>
              </a:rPr>
              <a:t>妝</a:t>
            </a:r>
            <a:endParaRPr lang="zh-TW" altLang="EN-US" sz="3200" b="1" dirty="0"/>
          </a:p>
        </p:txBody>
      </p:sp>
      <p:sp>
        <p:nvSpPr>
          <p:cNvPr id="17" name="文字方塊 16"/>
          <p:cNvSpPr txBox="1"/>
          <p:nvPr/>
        </p:nvSpPr>
        <p:spPr>
          <a:xfrm>
            <a:off x="4566886" y="2947127"/>
            <a:ext cx="2743200" cy="584775"/>
          </a:xfrm>
          <a:prstGeom prst="rect">
            <a:avLst/>
          </a:prstGeom>
        </p:spPr>
        <p:txBody>
          <a:bodyPr rtlCol="0">
            <a:spAutoFit/>
          </a:bodyPr>
          <a:lstStyle/>
          <a:p>
            <a:pPr algn="ctr"/>
            <a:r>
              <a:rPr lang="zh-TW" altLang="EN-US" sz="3200" b="1">
                <a:latin typeface="新細明體"/>
              </a:rPr>
              <a:t>埃及妝</a:t>
            </a:r>
            <a:endParaRPr lang="zh-TW" altLang="EN-US" sz="3200" b="1" dirty="0"/>
          </a:p>
        </p:txBody>
      </p:sp>
      <p:sp>
        <p:nvSpPr>
          <p:cNvPr id="18" name="文字方塊 17"/>
          <p:cNvSpPr txBox="1"/>
          <p:nvPr/>
        </p:nvSpPr>
        <p:spPr>
          <a:xfrm>
            <a:off x="8431590" y="2906071"/>
            <a:ext cx="2743200" cy="584775"/>
          </a:xfrm>
          <a:prstGeom prst="rect">
            <a:avLst/>
          </a:prstGeom>
        </p:spPr>
        <p:txBody>
          <a:bodyPr rtlCol="0">
            <a:spAutoFit/>
          </a:bodyPr>
          <a:lstStyle/>
          <a:p>
            <a:pPr algn="ctr"/>
            <a:r>
              <a:rPr lang="zh-TW" altLang="EN-US" sz="3200" b="1">
                <a:latin typeface="新細明體"/>
              </a:rPr>
              <a:t>權</a:t>
            </a:r>
            <a:r>
              <a:rPr lang="zh-TW" altLang="en-US" sz="3200" b="1">
                <a:latin typeface="新細明體"/>
              </a:rPr>
              <a:t>志</a:t>
            </a:r>
            <a:r>
              <a:rPr lang="zh-TW" altLang="EN-US" sz="3200" b="1">
                <a:latin typeface="新細明體"/>
              </a:rPr>
              <a:t>龍</a:t>
            </a:r>
            <a:endParaRPr lang="zh-TW" altLang="EN-US" sz="3200" b="1" dirty="0">
              <a:latin typeface="新細明體"/>
            </a:endParaRPr>
          </a:p>
        </p:txBody>
      </p:sp>
      <p:pic>
        <p:nvPicPr>
          <p:cNvPr id="19" name="圖片 18" descr="Screenshot_2015-09-28-16-45-28.png"/>
          <p:cNvPicPr>
            <a:picLocks noChangeAspect="1"/>
          </p:cNvPicPr>
          <p:nvPr/>
        </p:nvPicPr>
        <p:blipFill>
          <a:blip r:embed="rId8"/>
          <a:srcRect l="10302" t="22262" r="8710" b="31251"/>
          <a:stretch>
            <a:fillRect/>
          </a:stretch>
        </p:blipFill>
        <p:spPr>
          <a:xfrm>
            <a:off x="977739" y="3773786"/>
            <a:ext cx="2233302" cy="227967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4195351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55854" y="214835"/>
            <a:ext cx="8534400" cy="1507067"/>
          </a:xfrm>
        </p:spPr>
        <p:txBody>
          <a:bodyPr/>
          <a:lstStyle/>
          <a:p>
            <a:pPr algn="ctr"/>
            <a:r>
              <a:rPr lang="zh-TW" altLang="EN-US" sz="5400" b="1" dirty="0">
                <a:solidFill>
                  <a:srgbClr val="0070C0"/>
                </a:solidFill>
              </a:rPr>
              <a:t>可以瘦腿和拉長腿部的比例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449" y="2262773"/>
            <a:ext cx="4927553" cy="361473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54683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2486" y="490419"/>
            <a:ext cx="8534400" cy="2001633"/>
          </a:xfrm>
        </p:spPr>
        <p:txBody>
          <a:bodyPr>
            <a:normAutofit fontScale="90000"/>
          </a:bodyPr>
          <a:lstStyle/>
          <a:p>
            <a:r>
              <a:rPr lang="zh-TW" altLang="EN-US" sz="5400" dirty="0">
                <a:solidFill>
                  <a:srgbClr val="0070C0"/>
                </a:solidFill>
              </a:rPr>
              <a:t>染髮前不知道哪個顏色適合自己，也可以透過天天</a:t>
            </a:r>
            <a:r>
              <a:rPr lang="en-US" altLang="ZH-TW" sz="5400" dirty="0">
                <a:solidFill>
                  <a:srgbClr val="0070C0"/>
                </a:solidFill>
              </a:rPr>
              <a:t>P</a:t>
            </a:r>
            <a:r>
              <a:rPr lang="zh-TW" altLang="EN-US" sz="5400" dirty="0">
                <a:solidFill>
                  <a:srgbClr val="0070C0"/>
                </a:solidFill>
              </a:rPr>
              <a:t>圖找到自己適合的髮</a:t>
            </a:r>
            <a:r>
              <a:rPr lang="zh-TW" altLang="EN-US" sz="5400" dirty="0" smtClean="0">
                <a:solidFill>
                  <a:srgbClr val="0070C0"/>
                </a:solidFill>
              </a:rPr>
              <a:t>色</a:t>
            </a:r>
            <a:endParaRPr lang="zh-TW" altLang="EN-US" sz="5400" dirty="0">
              <a:solidFill>
                <a:srgbClr val="0070C0"/>
              </a:solidFill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4989" y="3122101"/>
            <a:ext cx="6903307" cy="334806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61420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62463" y="68140"/>
            <a:ext cx="8534400" cy="1507067"/>
          </a:xfrm>
        </p:spPr>
        <p:txBody>
          <a:bodyPr/>
          <a:lstStyle/>
          <a:p>
            <a:r>
              <a:rPr lang="zh-TW" altLang="EN-US" sz="5400" dirty="0">
                <a:solidFill>
                  <a:srgbClr val="0070C0"/>
                </a:solidFill>
              </a:rPr>
              <a:t>連藝人也都在玩天天</a:t>
            </a:r>
            <a:r>
              <a:rPr lang="en-US" altLang="ZH-TW" sz="5400" dirty="0">
                <a:solidFill>
                  <a:srgbClr val="0070C0"/>
                </a:solidFill>
              </a:rPr>
              <a:t>P</a:t>
            </a:r>
            <a:r>
              <a:rPr lang="zh-TW" altLang="EN-US" sz="5400" dirty="0">
                <a:solidFill>
                  <a:srgbClr val="0070C0"/>
                </a:solidFill>
              </a:rPr>
              <a:t>圖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2796892" y="1852422"/>
            <a:ext cx="6032118" cy="466688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768191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切割線">
  <a:themeElements>
    <a:clrScheme name="切割線">
      <a:dk1>
        <a:sysClr val="windowText" lastClr="000000"/>
      </a:dk1>
      <a:lt1>
        <a:sysClr val="window" lastClr="FFFFFF"/>
      </a:lt1>
      <a:dk2>
        <a:srgbClr val="D06F1E"/>
      </a:dk2>
      <a:lt2>
        <a:srgbClr val="F0BE21"/>
      </a:lt2>
      <a:accent1>
        <a:srgbClr val="760603"/>
      </a:accent1>
      <a:accent2>
        <a:srgbClr val="9F761A"/>
      </a:accent2>
      <a:accent3>
        <a:srgbClr val="92A200"/>
      </a:accent3>
      <a:accent4>
        <a:srgbClr val="4AA157"/>
      </a:accent4>
      <a:accent5>
        <a:srgbClr val="46788D"/>
      </a:accent5>
      <a:accent6>
        <a:srgbClr val="A848A8"/>
      </a:accent6>
      <a:hlink>
        <a:srgbClr val="460402"/>
      </a:hlink>
      <a:folHlink>
        <a:srgbClr val="991111"/>
      </a:folHlink>
    </a:clrScheme>
    <a:fontScheme name="切割線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切割線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82EB108-EDE6-4B8E-957B-D4A69BF580E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52</TotalTime>
  <Words>268</Words>
  <Application>Microsoft Office PowerPoint</Application>
  <PresentationFormat>寬螢幕</PresentationFormat>
  <Paragraphs>19</Paragraphs>
  <Slides>15</Slides>
  <Notes>15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15</vt:i4>
      </vt:variant>
    </vt:vector>
  </HeadingPairs>
  <TitlesOfParts>
    <vt:vector size="16" baseType="lpstr">
      <vt:lpstr>切割線</vt:lpstr>
      <vt:lpstr>PowerPoint 簡報</vt:lpstr>
      <vt:lpstr>天天P圖</vt:lpstr>
      <vt:lpstr>天天P圖</vt:lpstr>
      <vt:lpstr>PowerPoint 簡報</vt:lpstr>
      <vt:lpstr>瘋狂變妝</vt:lpstr>
      <vt:lpstr>PowerPoint 簡報</vt:lpstr>
      <vt:lpstr>可以瘦腿和拉長腿部的比例</vt:lpstr>
      <vt:lpstr>染髮前不知道哪個顏色適合自己，也可以透過天天P圖找到自己適合的髮色</vt:lpstr>
      <vt:lpstr>連藝人也都在玩天天P圖</vt:lpstr>
      <vt:lpstr>濾鏡特效</vt:lpstr>
      <vt:lpstr>文字</vt:lpstr>
      <vt:lpstr>星光鏡</vt:lpstr>
      <vt:lpstr>故事拼貼</vt:lpstr>
      <vt:lpstr>PowerPoint 簡報</vt:lpstr>
      <vt:lpstr>工作分配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/>
  <cp:lastModifiedBy>郭柏均</cp:lastModifiedBy>
  <cp:revision>26</cp:revision>
  <dcterms:created xsi:type="dcterms:W3CDTF">2012-07-30T21:28:29Z</dcterms:created>
  <dcterms:modified xsi:type="dcterms:W3CDTF">2015-09-30T02:50:37Z</dcterms:modified>
</cp:coreProperties>
</file>