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notesMasterIdLst>
    <p:notesMasterId r:id="rId17"/>
  </p:notesMasterIdLst>
  <p:sldIdLst>
    <p:sldId id="256" r:id="rId2"/>
    <p:sldId id="260" r:id="rId3"/>
    <p:sldId id="261" r:id="rId4"/>
    <p:sldId id="274" r:id="rId5"/>
    <p:sldId id="270" r:id="rId6"/>
    <p:sldId id="271" r:id="rId7"/>
    <p:sldId id="258" r:id="rId8"/>
    <p:sldId id="262" r:id="rId9"/>
    <p:sldId id="263" r:id="rId10"/>
    <p:sldId id="264" r:id="rId11"/>
    <p:sldId id="266" r:id="rId12"/>
    <p:sldId id="267" r:id="rId13"/>
    <p:sldId id="269" r:id="rId14"/>
    <p:sldId id="273" r:id="rId15"/>
    <p:sldId id="272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C6D8D-7D77-4D6E-A58E-2C3953FBB277}" type="datetimeFigureOut">
              <a:rPr lang="en-US" altLang="zh-TW"/>
              <a:t>9/30/2015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11154-516C-4D91-984F-653A9DEA2113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1816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4377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85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991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7467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794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919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337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785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3375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958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020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7254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321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956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11154-516C-4D91-984F-653A9DEA2113}" type="slidenum">
              <a:rPr lang="en-US" altLang="zh-TW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860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12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dirty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42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505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7102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650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dirty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1673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dirty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6085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3502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134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375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73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279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66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47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81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77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dirty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6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275EF9D-446A-4BA9-9A8F-8795C824CFA3}" type="datetimeFigureOut">
              <a:rPr lang="zh-TW" altLang="en-US" smtClean="0"/>
              <a:t>2015/9/30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5655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u.qq.com/home-2.0-img/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03288" y="4268788"/>
            <a:ext cx="7197725" cy="2061152"/>
          </a:xfrm>
          <a:solidFill>
            <a:srgbClr val="404040">
              <a:alpha val="58824"/>
            </a:srgbClr>
          </a:solidFill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zh-TW" altLang="en-US" sz="8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</a:t>
            </a: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組（安海港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EN-US" sz="40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</a:t>
            </a: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采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妮、</a:t>
            </a: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李季儒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、蔡東霖、</a:t>
            </a: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郭柏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</a:t>
            </a:r>
            <a:endParaRPr lang="en-US" altLang="EN-US" sz="40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</a:t>
            </a:r>
            <a:r>
              <a:rPr lang="zh-TW" altLang="EN-US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若蓁</a:t>
            </a:r>
            <a:r>
              <a:rPr lang="zh-TW" altLang="EN-US" sz="4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、李珮怡、陳姿婷、陳冠瑜</a:t>
            </a:r>
            <a:endParaRPr lang="zh-TW" altLang="EN-US" sz="4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http://tu.qq.com/home-2.0-img/SloganPi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01" y="657224"/>
            <a:ext cx="5185976" cy="238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u.qq.com/home-2.0-img/ScreenShot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975" y="657224"/>
            <a:ext cx="264795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12" y="3342317"/>
            <a:ext cx="2085975" cy="6286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3342317"/>
            <a:ext cx="2085975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488071" y="31466"/>
            <a:ext cx="8534400" cy="1507067"/>
          </a:xfrm>
        </p:spPr>
        <p:txBody>
          <a:bodyPr/>
          <a:lstStyle/>
          <a:p>
            <a:pPr algn="ctr"/>
            <a:r>
              <a:rPr lang="zh-TW" altLang="EN-US" sz="5400" b="1" dirty="0" smtClean="0">
                <a:solidFill>
                  <a:srgbClr val="0070C0"/>
                </a:solidFill>
              </a:rPr>
              <a:t>濾鏡特效</a:t>
            </a:r>
            <a:endParaRPr lang="zh-TW" altLang="EN-US" sz="5400" b="1" dirty="0">
              <a:solidFill>
                <a:srgbClr val="0070C0"/>
              </a:solidFill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12" y="795691"/>
            <a:ext cx="3114607" cy="5542055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988" y="823356"/>
            <a:ext cx="3163404" cy="562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1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1106" y="-19950"/>
            <a:ext cx="2722414" cy="1325563"/>
          </a:xfrm>
        </p:spPr>
        <p:txBody>
          <a:bodyPr/>
          <a:lstStyle/>
          <a:p>
            <a:pPr algn="ctr"/>
            <a:r>
              <a:rPr lang="zh-TW" altLang="EN-US" sz="5400" b="1" dirty="0" smtClean="0">
                <a:solidFill>
                  <a:srgbClr val="0070C0"/>
                </a:solidFill>
              </a:rPr>
              <a:t>文字</a:t>
            </a:r>
            <a:endParaRPr lang="zh-TW" altLang="EN-US" sz="5400" b="1" dirty="0">
              <a:solidFill>
                <a:srgbClr val="0070C0"/>
              </a:solidFill>
            </a:endParaRP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28" y="1157877"/>
            <a:ext cx="3133311" cy="5582015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41" y="1195388"/>
            <a:ext cx="3133334" cy="5577572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6506046" y="-19950"/>
            <a:ext cx="272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5400" b="1" dirty="0" smtClean="0">
                <a:solidFill>
                  <a:srgbClr val="0070C0"/>
                </a:solidFill>
              </a:rPr>
              <a:t>虛化</a:t>
            </a:r>
            <a:endParaRPr lang="zh-TW" altLang="EN-US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8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11235" y="365125"/>
            <a:ext cx="2722414" cy="1325563"/>
          </a:xfrm>
        </p:spPr>
        <p:txBody>
          <a:bodyPr/>
          <a:lstStyle/>
          <a:p>
            <a:pPr algn="ctr"/>
            <a:r>
              <a:rPr lang="zh-TW" altLang="EN-US" sz="5400" b="1" dirty="0" smtClean="0">
                <a:solidFill>
                  <a:srgbClr val="0070C0"/>
                </a:solidFill>
              </a:rPr>
              <a:t>星光鏡</a:t>
            </a:r>
            <a:endParaRPr lang="zh-TW" altLang="EN-US" sz="5400" b="1" dirty="0">
              <a:solidFill>
                <a:srgbClr val="0070C0"/>
              </a:solidFill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6707752" y="365125"/>
            <a:ext cx="272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5400" b="1" dirty="0" smtClean="0">
                <a:solidFill>
                  <a:srgbClr val="0070C0"/>
                </a:solidFill>
              </a:rPr>
              <a:t>塗鴉</a:t>
            </a:r>
            <a:endParaRPr lang="zh-TW" alt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31" y="1533823"/>
            <a:ext cx="2886007" cy="513209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88" y="1533823"/>
            <a:ext cx="2887594" cy="51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1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2378050" y="-41881"/>
            <a:ext cx="8534400" cy="1507067"/>
          </a:xfrm>
        </p:spPr>
        <p:txBody>
          <a:bodyPr/>
          <a:lstStyle/>
          <a:p>
            <a:pPr algn="ctr"/>
            <a:r>
              <a:rPr lang="zh-TW" altLang="EN-US" sz="5400" b="1" dirty="0" smtClean="0">
                <a:solidFill>
                  <a:srgbClr val="0070C0"/>
                </a:solidFill>
              </a:rPr>
              <a:t>故事拼貼</a:t>
            </a:r>
            <a:endParaRPr lang="zh-TW" alt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7975" r="-98" b="-28"/>
          <a:stretch>
            <a:fillRect/>
          </a:stretch>
        </p:blipFill>
        <p:spPr>
          <a:xfrm>
            <a:off x="6020072" y="1288404"/>
            <a:ext cx="3204772" cy="524427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7851" r="-734" b="-121"/>
          <a:stretch>
            <a:fillRect/>
          </a:stretch>
        </p:blipFill>
        <p:spPr>
          <a:xfrm>
            <a:off x="2316920" y="1230142"/>
            <a:ext cx="3216023" cy="52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99359" y="437420"/>
            <a:ext cx="4118467" cy="92333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zh-TW" altLang="EN-US" sz="5400" b="1">
                <a:solidFill>
                  <a:srgbClr val="0070C0"/>
                </a:solidFill>
                <a:latin typeface="微軟正黑體"/>
              </a:rPr>
              <a:t>製作感言</a:t>
            </a:r>
            <a:endParaRPr lang="zh-TW" altLang="EN-US" sz="5400" b="1" dirty="0">
              <a:solidFill>
                <a:srgbClr val="0070C0"/>
              </a:solidFill>
              <a:latin typeface="微軟正黑體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487692" y="1955019"/>
            <a:ext cx="8466485" cy="3539430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r>
              <a:rPr lang="zh-TW" altLang="EN-US" sz="2800">
                <a:latin typeface="微軟正黑體"/>
              </a:rPr>
              <a:t>剛開始因大家還不太熟，不太敢提出意見，但透過line讓大家提出意見，然後一起決定要做天天p圖這個</a:t>
            </a:r>
            <a:r>
              <a:rPr lang="en-US" altLang="ZH-TW" sz="2800">
                <a:latin typeface="微軟正黑體"/>
              </a:rPr>
              <a:t>app</a:t>
            </a:r>
            <a:r>
              <a:rPr lang="zh-TW" altLang="EN-US" sz="2800">
                <a:latin typeface="微軟正黑體"/>
              </a:rPr>
              <a:t>的主題報告，</a:t>
            </a:r>
            <a:r>
              <a:rPr lang="zh-TW" altLang="en-US" sz="2800">
                <a:latin typeface="微軟正黑體"/>
              </a:rPr>
              <a:t>這份報</a:t>
            </a:r>
            <a:r>
              <a:rPr lang="zh-TW" altLang="EN-US" sz="2800">
                <a:latin typeface="微軟正黑體"/>
              </a:rPr>
              <a:t>告</a:t>
            </a:r>
            <a:r>
              <a:rPr lang="zh-TW" altLang="en-US" sz="2800">
                <a:latin typeface="微軟正黑體"/>
              </a:rPr>
              <a:t>如</a:t>
            </a:r>
            <a:r>
              <a:rPr lang="zh-TW" altLang="EN-US" sz="2800">
                <a:latin typeface="微軟正黑體"/>
              </a:rPr>
              <a:t>果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沒有團隊的合作，單憑一己之力是無法完成這份報告，所以團隊合作是我們學到的其中一件事，除此之外，我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們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也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學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到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了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有關我們研究主題的相關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功能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，從一開始的不了解，到開始有興趣去研究，最後漸漸對我們的研究主題有深刻的了解</a:t>
            </a:r>
            <a:r>
              <a:rPr lang="zh-TW" altLang="en-US" sz="2800" dirty="0">
                <a:solidFill>
                  <a:srgbClr val="FFFFFF"/>
                </a:solidFill>
                <a:latin typeface="Times New Roman" charset="0"/>
              </a:rPr>
              <a:t>。</a:t>
            </a:r>
            <a:endParaRPr lang="zh-TW" altLang="EN-US" sz="2800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2" name="圖片 1" descr="圖片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13771" y="3465802"/>
            <a:ext cx="3547094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9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7474" y="141487"/>
            <a:ext cx="8534400" cy="1507067"/>
          </a:xfrm>
        </p:spPr>
        <p:txBody>
          <a:bodyPr/>
          <a:lstStyle/>
          <a:p>
            <a:r>
              <a:rPr lang="zh-TW" altLang="EN-US" sz="5400" b="1">
                <a:solidFill>
                  <a:srgbClr val="0070C0"/>
                </a:solidFill>
              </a:rPr>
              <a:t>工作分配</a:t>
            </a:r>
            <a:endParaRPr lang="zh-TW" altLang="EN-US" sz="5400" b="1" dirty="0">
              <a:solidFill>
                <a:srgbClr val="0070C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357695" y="2431666"/>
            <a:ext cx="8534400" cy="361526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zh-TW" altLang="EN-US" sz="3600" b="1"/>
              <a:t>資料蒐集:李季儒、陳姿婷</a:t>
            </a:r>
            <a:endParaRPr lang="zh-TW" altLang="EN-US" sz="3600" b="1" dirty="0"/>
          </a:p>
          <a:p>
            <a:endParaRPr lang="zh-TW" altLang="en-US" dirty="0"/>
          </a:p>
          <a:p>
            <a:r>
              <a:rPr lang="zh-TW" altLang="EN-US" sz="3600" b="1"/>
              <a:t>資料整理:郭柏均、陳冠瑜</a:t>
            </a:r>
            <a:endParaRPr lang="zh-TW" altLang="EN-US" sz="3600" b="1" dirty="0"/>
          </a:p>
          <a:p>
            <a:endParaRPr lang="zh-TW" altLang="en-US" dirty="0"/>
          </a:p>
          <a:p>
            <a:r>
              <a:rPr lang="zh-TW" altLang="EN-US" sz="3600" b="1"/>
              <a:t>排版美工:李珮怡、溫采妮</a:t>
            </a:r>
            <a:endParaRPr lang="zh-TW" altLang="en-US" sz="3600" b="1" dirty="0"/>
          </a:p>
          <a:p>
            <a:endParaRPr lang="zh-TW" altLang="en-US" dirty="0"/>
          </a:p>
          <a:p>
            <a:r>
              <a:rPr lang="zh-TW" altLang="EN-US" sz="3600" b="1"/>
              <a:t>報告:王若蓁、蔡東霖</a:t>
            </a:r>
            <a:endParaRPr lang="zh-TW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7597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778" y="126745"/>
            <a:ext cx="7243482" cy="1325563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0070C0"/>
                </a:solidFill>
              </a:rPr>
              <a:t>天天</a:t>
            </a:r>
            <a:r>
              <a:rPr lang="en-US" altLang="ZH-TW" sz="5400" b="1" dirty="0">
                <a:solidFill>
                  <a:srgbClr val="0070C0"/>
                </a:solidFill>
              </a:rPr>
              <a:t>P圖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243483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zh-TW" altLang="EN-US" sz="3200" dirty="0"/>
              <a:t>前陣子大家的 </a:t>
            </a:r>
            <a:r>
              <a:rPr lang="en-US" altLang="ZH-TW" sz="3200" dirty="0"/>
              <a:t>FB </a:t>
            </a:r>
            <a:r>
              <a:rPr lang="zh-TW" altLang="EN-US" sz="3200" dirty="0"/>
              <a:t>塗鴉牆動態被一張又一張的「武媚娘」妝洗版，好多朋友在上面玩自己的朋友、小孩、寵物的照片，不只武媚娘妝、還有卓別林妝、豔麗的聖誕妝、冷豔的黑天鵝妝、可怕的吸血鬼妝、搞笑的如花妝</a:t>
            </a:r>
            <a:r>
              <a:rPr lang="en-US" altLang="ZH-TW" sz="3200" dirty="0"/>
              <a:t>...</a:t>
            </a:r>
            <a:r>
              <a:rPr lang="zh-TW" altLang="EN-US" sz="3200" dirty="0"/>
              <a:t>一張又一張的瘋狂妝圖在社群擴散，這支來自中國的</a:t>
            </a:r>
            <a:r>
              <a:rPr lang="en-US" altLang="ZH-TW" sz="3200" dirty="0"/>
              <a:t>APP</a:t>
            </a:r>
            <a:r>
              <a:rPr lang="zh-TW" altLang="EN-US" sz="3200" dirty="0"/>
              <a:t>瞬間爆紅，在安卓系統下載超過</a:t>
            </a:r>
            <a:r>
              <a:rPr lang="en-US" altLang="ZH-TW" sz="3200" u="sng" dirty="0"/>
              <a:t>100</a:t>
            </a:r>
            <a:r>
              <a:rPr lang="zh-TW" altLang="EN-US" sz="3200" u="sng" dirty="0"/>
              <a:t>萬次</a:t>
            </a:r>
            <a:r>
              <a:rPr lang="zh-TW" altLang="EN-US" sz="3200" dirty="0"/>
              <a:t>，連續幾天都攻上免費的熱門 </a:t>
            </a:r>
            <a:r>
              <a:rPr lang="en-US" altLang="ZH-TW" sz="3200" dirty="0"/>
              <a:t>APP</a:t>
            </a:r>
            <a:r>
              <a:rPr lang="zh-TW" altLang="EN-US" sz="3200" dirty="0"/>
              <a:t>第一名</a:t>
            </a:r>
            <a:r>
              <a:rPr lang="zh-TW" altLang="EN-US" sz="3200" dirty="0" smtClean="0"/>
              <a:t>！</a:t>
            </a:r>
            <a:endParaRPr lang="zh-TW" altLang="EN-US" sz="3200" dirty="0"/>
          </a:p>
        </p:txBody>
      </p:sp>
      <p:pic>
        <p:nvPicPr>
          <p:cNvPr id="6" name="內容版面配置區 5" descr="images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43611" y="451138"/>
            <a:ext cx="2507978" cy="3348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 descr="133131oo5hafwncaahcn8c.jpg.thumb.jpg"/>
          <p:cNvPicPr>
            <a:picLocks noChangeAspect="1"/>
          </p:cNvPicPr>
          <p:nvPr/>
        </p:nvPicPr>
        <p:blipFill>
          <a:blip r:embed="rId4"/>
          <a:srcRect l="4726" t="5091" r="5343" b="6218"/>
          <a:stretch>
            <a:fillRect/>
          </a:stretch>
        </p:blipFill>
        <p:spPr>
          <a:xfrm>
            <a:off x="9712036" y="3285138"/>
            <a:ext cx="2338412" cy="307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9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1483" y="291777"/>
            <a:ext cx="7095564" cy="1325563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0070C0"/>
                </a:solidFill>
              </a:rPr>
              <a:t>天天</a:t>
            </a:r>
            <a:r>
              <a:rPr lang="en-US" altLang="ZH-TW" sz="5400" b="1" dirty="0">
                <a:solidFill>
                  <a:srgbClr val="0070C0"/>
                </a:solidFill>
              </a:rPr>
              <a:t>P</a:t>
            </a:r>
            <a:r>
              <a:rPr lang="zh-TW" altLang="EN-US" sz="5400" b="1" dirty="0">
                <a:solidFill>
                  <a:srgbClr val="0070C0"/>
                </a:solidFill>
              </a:rPr>
              <a:t>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12329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zh-TW" altLang="EN-US" sz="3200" dirty="0"/>
              <a:t>這支由騰訊開發的「天天</a:t>
            </a:r>
            <a:r>
              <a:rPr lang="en-US" altLang="ZH-TW" sz="3200" dirty="0"/>
              <a:t>P</a:t>
            </a:r>
            <a:r>
              <a:rPr lang="zh-TW" altLang="EN-US" sz="3200" dirty="0"/>
              <a:t>圖」</a:t>
            </a:r>
            <a:r>
              <a:rPr lang="en-US" altLang="ZH-TW" sz="3200" dirty="0"/>
              <a:t>(p</a:t>
            </a:r>
            <a:r>
              <a:rPr lang="zh-TW" altLang="EN-US" sz="3200" dirty="0"/>
              <a:t>意指</a:t>
            </a:r>
            <a:r>
              <a:rPr lang="en-US" altLang="ZH-TW" sz="3200" dirty="0"/>
              <a:t>Photoshop</a:t>
            </a:r>
            <a:r>
              <a:rPr lang="zh-TW" altLang="EN-US" sz="3200" dirty="0"/>
              <a:t>，修圖</a:t>
            </a:r>
            <a:r>
              <a:rPr lang="en-US" altLang="ZH-TW" sz="3200" dirty="0"/>
              <a:t>)</a:t>
            </a:r>
            <a:r>
              <a:rPr lang="zh-TW" altLang="EN-US" sz="3200" dirty="0"/>
              <a:t>，功能其實和其他修圖軟體大同小異，包括美化圖片、人像美容、拼圖、美妝等功能，坊間很多這樣的</a:t>
            </a:r>
            <a:r>
              <a:rPr lang="en-US" altLang="ZH-TW" sz="3200" dirty="0"/>
              <a:t>APP</a:t>
            </a:r>
            <a:r>
              <a:rPr lang="zh-TW" altLang="EN-US" sz="3200" dirty="0"/>
              <a:t>，前陣子大為流行的「美圖秀秀」就是其一</a:t>
            </a:r>
            <a:r>
              <a:rPr lang="zh-TW" altLang="EN-US" sz="3200" dirty="0" smtClean="0"/>
              <a:t>。</a:t>
            </a:r>
            <a:endParaRPr lang="zh-TW" altLang="EN-US" sz="3200" dirty="0"/>
          </a:p>
        </p:txBody>
      </p:sp>
      <p:pic>
        <p:nvPicPr>
          <p:cNvPr id="6" name="內容版面配置區 5" descr="143099451215949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44635" y="1026969"/>
            <a:ext cx="6024719" cy="5327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42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229477" y="2117148"/>
            <a:ext cx="7478398" cy="156966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zh-TW" altLang="EN-US" sz="9600">
                <a:latin typeface="微軟正黑體"/>
              </a:rPr>
              <a:t>功能介紹</a:t>
            </a:r>
            <a:endParaRPr lang="zh-TW" altLang="EN-US" sz="9600" dirty="0">
              <a:latin typeface="微軟正黑體"/>
            </a:endParaRPr>
          </a:p>
        </p:txBody>
      </p:sp>
      <p:pic>
        <p:nvPicPr>
          <p:cNvPr id="7" name="圖片 6" descr="圖片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573" y="2937542"/>
            <a:ext cx="4851943" cy="364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0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610864" y="269845"/>
            <a:ext cx="8534400" cy="1507067"/>
          </a:xfrm>
        </p:spPr>
        <p:txBody>
          <a:bodyPr/>
          <a:lstStyle/>
          <a:p>
            <a:r>
              <a:rPr lang="zh-TW" altLang="EN-US" sz="5400" b="1">
                <a:solidFill>
                  <a:srgbClr val="0070C0"/>
                </a:solidFill>
              </a:rPr>
              <a:t>瘋狂變妝</a:t>
            </a:r>
            <a:endParaRPr lang="zh-TW" altLang="EN-US" sz="5400" b="1" dirty="0">
              <a:solidFill>
                <a:srgbClr val="0070C0"/>
              </a:solidFill>
            </a:endParaRPr>
          </a:p>
        </p:txBody>
      </p:sp>
      <p:pic>
        <p:nvPicPr>
          <p:cNvPr id="10" name="內容版面配置區 9" descr="Screenshot_2015-09-28-16-45-19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9307" t="21681" r="7986" b="30906"/>
          <a:stretch>
            <a:fillRect/>
          </a:stretch>
        </p:blipFill>
        <p:spPr>
          <a:xfrm>
            <a:off x="3015575" y="1888797"/>
            <a:ext cx="3463559" cy="35326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777316" y="5581742"/>
            <a:ext cx="2559304" cy="723900"/>
          </a:xfrm>
        </p:spPr>
        <p:txBody>
          <a:bodyPr/>
          <a:lstStyle/>
          <a:p>
            <a:r>
              <a:rPr lang="zh-TW" altLang="EN-US" sz="3200" b="1">
                <a:solidFill>
                  <a:srgbClr val="FFFFFF"/>
                </a:solidFill>
              </a:rPr>
              <a:t>武媚娘妝</a:t>
            </a:r>
            <a:endParaRPr lang="zh-TW" altLang="EN-US" sz="3200" b="1" dirty="0">
              <a:solidFill>
                <a:srgbClr val="FFFFFF"/>
              </a:solidFill>
            </a:endParaRPr>
          </a:p>
        </p:txBody>
      </p:sp>
      <p:pic>
        <p:nvPicPr>
          <p:cNvPr id="13" name="內容版面配置區 12" descr="Screenshot_2015-09-28-16-46-31.pn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10421" t="23707" r="10115" b="30089"/>
          <a:stretch>
            <a:fillRect/>
          </a:stretch>
        </p:blipFill>
        <p:spPr>
          <a:xfrm>
            <a:off x="7455479" y="2001424"/>
            <a:ext cx="3371093" cy="3467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文字版面配置區 7"/>
          <p:cNvSpPr>
            <a:spLocks noGrp="1"/>
          </p:cNvSpPr>
          <p:nvPr>
            <p:ph type="body" sz="quarter" idx="3"/>
          </p:nvPr>
        </p:nvSpPr>
        <p:spPr>
          <a:xfrm>
            <a:off x="8554606" y="5820902"/>
            <a:ext cx="1896792" cy="539589"/>
          </a:xfrm>
        </p:spPr>
        <p:txBody>
          <a:bodyPr/>
          <a:lstStyle/>
          <a:p>
            <a:r>
              <a:rPr lang="zh-TW" altLang="EN-US" sz="3200" b="1">
                <a:solidFill>
                  <a:srgbClr val="FFFFFF"/>
                </a:solidFill>
              </a:rPr>
              <a:t>夢露妝</a:t>
            </a:r>
            <a:endParaRPr lang="zh-TW" alt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0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Screenshot_2015-09-28-16-45-58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9064" t="22316" r="8855" b="30637"/>
          <a:stretch>
            <a:fillRect/>
          </a:stretch>
        </p:blipFill>
        <p:spPr>
          <a:xfrm>
            <a:off x="825151" y="476386"/>
            <a:ext cx="2199325" cy="21332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內容版面配置區 7" descr="Screenshot_2015-09-28-16-46-51.png"/>
          <p:cNvPicPr>
            <a:picLocks noGrp="1" noChangeAspect="1"/>
          </p:cNvPicPr>
          <p:nvPr>
            <p:ph sz="quarter" idx="4"/>
          </p:nvPr>
        </p:nvPicPr>
        <p:blipFill>
          <a:blip r:embed="rId4"/>
          <a:srcRect l="6324" t="22631" r="4771" b="30860"/>
          <a:stretch>
            <a:fillRect/>
          </a:stretch>
        </p:blipFill>
        <p:spPr>
          <a:xfrm>
            <a:off x="4641442" y="529000"/>
            <a:ext cx="2390292" cy="2223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圖片 8" descr="Screenshot_2015-09-28-16-45-44.png"/>
          <p:cNvPicPr>
            <a:picLocks noChangeAspect="1"/>
          </p:cNvPicPr>
          <p:nvPr/>
        </p:nvPicPr>
        <p:blipFill>
          <a:blip r:embed="rId5"/>
          <a:srcRect l="10302" t="23154" r="7918" b="30805"/>
          <a:stretch>
            <a:fillRect/>
          </a:stretch>
        </p:blipFill>
        <p:spPr>
          <a:xfrm>
            <a:off x="8642766" y="3669091"/>
            <a:ext cx="2279192" cy="22839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 descr="Screenshot_2015-09-28-16-46-41.png"/>
          <p:cNvPicPr>
            <a:picLocks noChangeAspect="1"/>
          </p:cNvPicPr>
          <p:nvPr/>
        </p:nvPicPr>
        <p:blipFill>
          <a:blip r:embed="rId6"/>
          <a:srcRect l="9558" t="23504" r="9454" b="30901"/>
          <a:stretch>
            <a:fillRect/>
          </a:stretch>
        </p:blipFill>
        <p:spPr>
          <a:xfrm>
            <a:off x="8459397" y="381408"/>
            <a:ext cx="2351596" cy="23515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圖片 11" descr="Screenshot_2015-09-28-16-46-05.png"/>
          <p:cNvPicPr>
            <a:picLocks noChangeAspect="1"/>
          </p:cNvPicPr>
          <p:nvPr/>
        </p:nvPicPr>
        <p:blipFill>
          <a:blip r:embed="rId7"/>
          <a:srcRect l="11094" t="21816" r="8710" b="31251"/>
          <a:stretch>
            <a:fillRect/>
          </a:stretch>
        </p:blipFill>
        <p:spPr>
          <a:xfrm>
            <a:off x="4810448" y="3718927"/>
            <a:ext cx="2221855" cy="2315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文字方塊 12"/>
          <p:cNvSpPr txBox="1"/>
          <p:nvPr/>
        </p:nvSpPr>
        <p:spPr>
          <a:xfrm>
            <a:off x="543587" y="2825862"/>
            <a:ext cx="2743200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zh-TW" altLang="EN-US" sz="3200" b="1">
                <a:latin typeface="新細明體"/>
              </a:rPr>
              <a:t>如花妝</a:t>
            </a:r>
            <a:endParaRPr lang="zh-TW" altLang="EN-US" sz="3200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00927" y="6150895"/>
            <a:ext cx="2743200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zh-TW" altLang="EN-US" sz="3200" b="1">
                <a:latin typeface="新細明體"/>
              </a:rPr>
              <a:t>卓</a:t>
            </a:r>
            <a:r>
              <a:rPr lang="zh-TW" altLang="en-US" sz="3200" b="1">
                <a:latin typeface="新細明體"/>
              </a:rPr>
              <a:t>別</a:t>
            </a:r>
            <a:r>
              <a:rPr lang="zh-TW" altLang="EN-US" sz="3200" b="1">
                <a:latin typeface="新細明體"/>
              </a:rPr>
              <a:t>林妝</a:t>
            </a:r>
            <a:endParaRPr lang="zh-TW" altLang="EN-US" sz="3200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8536422" y="6073165"/>
            <a:ext cx="2743200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zh-TW" altLang="EN-US" sz="3200" b="1">
                <a:latin typeface="新細明體"/>
              </a:rPr>
              <a:t>黑</a:t>
            </a:r>
            <a:r>
              <a:rPr lang="zh-TW" altLang="en-US" sz="3200" b="1">
                <a:latin typeface="新細明體"/>
              </a:rPr>
              <a:t>天</a:t>
            </a:r>
            <a:r>
              <a:rPr lang="zh-TW" altLang="EN-US" sz="3200" b="1">
                <a:latin typeface="新細明體"/>
              </a:rPr>
              <a:t>鵝妝</a:t>
            </a:r>
            <a:endParaRPr lang="zh-TW" altLang="EN-US" sz="3200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589606" y="6178804"/>
            <a:ext cx="2743200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zh-TW" altLang="EN-US" sz="3200" b="1">
                <a:latin typeface="新細明體"/>
              </a:rPr>
              <a:t>吸血</a:t>
            </a:r>
            <a:r>
              <a:rPr lang="zh-TW" altLang="en-US" sz="3200" b="1">
                <a:latin typeface="新細明體"/>
              </a:rPr>
              <a:t>鬼</a:t>
            </a:r>
            <a:r>
              <a:rPr lang="zh-TW" altLang="EN-US" sz="3200" b="1">
                <a:latin typeface="新細明體"/>
              </a:rPr>
              <a:t>妝</a:t>
            </a:r>
            <a:endParaRPr lang="zh-TW" altLang="EN-US" sz="32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566886" y="2947127"/>
            <a:ext cx="2743200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zh-TW" altLang="EN-US" sz="3200" b="1">
                <a:latin typeface="新細明體"/>
              </a:rPr>
              <a:t>埃及妝</a:t>
            </a:r>
            <a:endParaRPr lang="zh-TW" altLang="EN-US" sz="3200" b="1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8431590" y="2906071"/>
            <a:ext cx="2743200" cy="584775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zh-TW" altLang="EN-US" sz="3200" b="1">
                <a:latin typeface="新細明體"/>
              </a:rPr>
              <a:t>權</a:t>
            </a:r>
            <a:r>
              <a:rPr lang="zh-TW" altLang="en-US" sz="3200" b="1">
                <a:latin typeface="新細明體"/>
              </a:rPr>
              <a:t>志</a:t>
            </a:r>
            <a:r>
              <a:rPr lang="zh-TW" altLang="EN-US" sz="3200" b="1">
                <a:latin typeface="新細明體"/>
              </a:rPr>
              <a:t>龍</a:t>
            </a:r>
            <a:endParaRPr lang="zh-TW" altLang="EN-US" sz="3200" b="1" dirty="0">
              <a:latin typeface="新細明體"/>
            </a:endParaRPr>
          </a:p>
        </p:txBody>
      </p:sp>
      <p:pic>
        <p:nvPicPr>
          <p:cNvPr id="19" name="圖片 18" descr="Screenshot_2015-09-28-16-45-28.png"/>
          <p:cNvPicPr>
            <a:picLocks noChangeAspect="1"/>
          </p:cNvPicPr>
          <p:nvPr/>
        </p:nvPicPr>
        <p:blipFill>
          <a:blip r:embed="rId8"/>
          <a:srcRect l="10302" t="22262" r="8710" b="31251"/>
          <a:stretch>
            <a:fillRect/>
          </a:stretch>
        </p:blipFill>
        <p:spPr>
          <a:xfrm>
            <a:off x="977739" y="3773786"/>
            <a:ext cx="2233302" cy="22796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9535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5854" y="214835"/>
            <a:ext cx="8534400" cy="1507067"/>
          </a:xfrm>
        </p:spPr>
        <p:txBody>
          <a:bodyPr/>
          <a:lstStyle/>
          <a:p>
            <a:pPr algn="ctr"/>
            <a:r>
              <a:rPr lang="zh-TW" altLang="EN-US" sz="5400" b="1" dirty="0">
                <a:solidFill>
                  <a:srgbClr val="0070C0"/>
                </a:solidFill>
              </a:rPr>
              <a:t>可以瘦腿和拉長腿部的比例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449" y="2262773"/>
            <a:ext cx="4927553" cy="36147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2486" y="490419"/>
            <a:ext cx="8534400" cy="2001633"/>
          </a:xfrm>
        </p:spPr>
        <p:txBody>
          <a:bodyPr>
            <a:normAutofit fontScale="90000"/>
          </a:bodyPr>
          <a:lstStyle/>
          <a:p>
            <a:r>
              <a:rPr lang="zh-TW" altLang="EN-US" sz="5400" dirty="0">
                <a:solidFill>
                  <a:srgbClr val="0070C0"/>
                </a:solidFill>
              </a:rPr>
              <a:t>染髮前不知道哪個顏色適合自己，也可以透過天天</a:t>
            </a:r>
            <a:r>
              <a:rPr lang="en-US" altLang="ZH-TW" sz="5400" dirty="0">
                <a:solidFill>
                  <a:srgbClr val="0070C0"/>
                </a:solidFill>
              </a:rPr>
              <a:t>P</a:t>
            </a:r>
            <a:r>
              <a:rPr lang="zh-TW" altLang="EN-US" sz="5400" dirty="0">
                <a:solidFill>
                  <a:srgbClr val="0070C0"/>
                </a:solidFill>
              </a:rPr>
              <a:t>圖找到自己適合的髮</a:t>
            </a:r>
            <a:r>
              <a:rPr lang="zh-TW" altLang="EN-US" sz="5400" dirty="0" smtClean="0">
                <a:solidFill>
                  <a:srgbClr val="0070C0"/>
                </a:solidFill>
              </a:rPr>
              <a:t>色</a:t>
            </a:r>
            <a:endParaRPr lang="zh-TW" altLang="EN-US" sz="5400" dirty="0">
              <a:solidFill>
                <a:srgbClr val="0070C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989" y="3122101"/>
            <a:ext cx="6903307" cy="33480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142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2463" y="68140"/>
            <a:ext cx="8534400" cy="1507067"/>
          </a:xfrm>
        </p:spPr>
        <p:txBody>
          <a:bodyPr/>
          <a:lstStyle/>
          <a:p>
            <a:r>
              <a:rPr lang="zh-TW" altLang="EN-US" sz="5400" dirty="0">
                <a:solidFill>
                  <a:srgbClr val="0070C0"/>
                </a:solidFill>
              </a:rPr>
              <a:t>連藝人也都在玩天天</a:t>
            </a:r>
            <a:r>
              <a:rPr lang="en-US" altLang="ZH-TW" sz="5400" dirty="0">
                <a:solidFill>
                  <a:srgbClr val="0070C0"/>
                </a:solidFill>
              </a:rPr>
              <a:t>P</a:t>
            </a:r>
            <a:r>
              <a:rPr lang="zh-TW" altLang="EN-US" sz="5400" dirty="0">
                <a:solidFill>
                  <a:srgbClr val="0070C0"/>
                </a:solidFill>
              </a:rPr>
              <a:t>圖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96892" y="1852422"/>
            <a:ext cx="6032118" cy="4666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6819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</TotalTime>
  <Words>268</Words>
  <Application>Microsoft Office PowerPoint</Application>
  <PresentationFormat>寬螢幕</PresentationFormat>
  <Paragraphs>19</Paragraphs>
  <Slides>15</Slides>
  <Notes>15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切割線</vt:lpstr>
      <vt:lpstr>PowerPoint 簡報</vt:lpstr>
      <vt:lpstr>天天P圖</vt:lpstr>
      <vt:lpstr>天天P圖</vt:lpstr>
      <vt:lpstr>PowerPoint 簡報</vt:lpstr>
      <vt:lpstr>瘋狂變妝</vt:lpstr>
      <vt:lpstr>PowerPoint 簡報</vt:lpstr>
      <vt:lpstr>可以瘦腿和拉長腿部的比例</vt:lpstr>
      <vt:lpstr>染髮前不知道哪個顏色適合自己，也可以透過天天P圖找到自己適合的髮色</vt:lpstr>
      <vt:lpstr>連藝人也都在玩天天P圖</vt:lpstr>
      <vt:lpstr>濾鏡特效</vt:lpstr>
      <vt:lpstr>文字</vt:lpstr>
      <vt:lpstr>星光鏡</vt:lpstr>
      <vt:lpstr>故事拼貼</vt:lpstr>
      <vt:lpstr>PowerPoint 簡報</vt:lpstr>
      <vt:lpstr>工作分配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lastModifiedBy>郭柏均</cp:lastModifiedBy>
  <cp:revision>26</cp:revision>
  <dcterms:created xsi:type="dcterms:W3CDTF">2012-07-30T21:28:29Z</dcterms:created>
  <dcterms:modified xsi:type="dcterms:W3CDTF">2015-09-30T02:50:37Z</dcterms:modified>
</cp:coreProperties>
</file>