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56" r:id="rId3"/>
    <p:sldId id="257" r:id="rId4"/>
    <p:sldId id="259" r:id="rId5"/>
    <p:sldId id="263" r:id="rId6"/>
    <p:sldId id="280" r:id="rId7"/>
    <p:sldId id="273" r:id="rId8"/>
    <p:sldId id="286" r:id="rId9"/>
    <p:sldId id="287" r:id="rId10"/>
    <p:sldId id="282" r:id="rId11"/>
    <p:sldId id="262" r:id="rId12"/>
    <p:sldId id="289" r:id="rId13"/>
    <p:sldId id="265" r:id="rId14"/>
    <p:sldId id="283" r:id="rId15"/>
    <p:sldId id="284" r:id="rId16"/>
    <p:sldId id="266" r:id="rId17"/>
    <p:sldId id="267" r:id="rId18"/>
    <p:sldId id="269" r:id="rId19"/>
    <p:sldId id="278" r:id="rId20"/>
    <p:sldId id="268" r:id="rId21"/>
    <p:sldId id="285" r:id="rId22"/>
    <p:sldId id="270" r:id="rId23"/>
    <p:sldId id="272" r:id="rId24"/>
    <p:sldId id="277" r:id="rId25"/>
    <p:sldId id="261" r:id="rId26"/>
    <p:sldId id="264" r:id="rId27"/>
    <p:sldId id="260" r:id="rId28"/>
    <p:sldId id="288" r:id="rId2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4B3B1-DB1A-4C79-A119-7CB1DEECF85E}" type="doc">
      <dgm:prSet loTypeId="urn:microsoft.com/office/officeart/2008/layout/VerticalCurvedList" loCatId="list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3407618-7408-49F1-A694-66E4E154BADC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字猶龍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05985B-F5D9-435A-B1D2-2E9B491FF522}" type="parTrans" cxnId="{0D9DFAF6-BBE0-4DA3-B204-AD0D21D62E2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B3611A-19E4-4FE0-9021-B1DD09540B46}" type="sibTrans" cxnId="{0D9DFAF6-BBE0-4DA3-B204-AD0D21D62E2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D1F269-D304-46D7-986C-615431BFA457}">
      <dgm:prSet custT="1"/>
      <dgm:spPr/>
      <dgm:t>
        <a:bodyPr/>
        <a:lstStyle/>
        <a:p>
          <a:pPr rtl="0"/>
          <a:r>
            <a:rPr 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生於西元</a:t>
          </a:r>
          <a:r>
            <a:rPr lang="en-US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1574~1646</a:t>
          </a:r>
          <a:r>
            <a:rPr 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5F1D68-D0B6-4344-A2D9-D10CD546151F}" type="parTrans" cxnId="{702F33EB-C375-4197-800A-BF2783DADA2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B63644-C3AB-457E-815C-2CCB31A9BF77}" type="sibTrans" cxnId="{702F33EB-C375-4197-800A-BF2783DADA2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A6B210-D1A0-413B-A83C-326E983CA4A3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明朝文學家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8123BF-1CCF-4906-8A23-9C613582AC02}" type="parTrans" cxnId="{7A96E15E-DFBF-4C2E-A173-D00D5CA4189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503038-49BD-40FA-9E1C-F33689295F48}" type="sibTrans" cxnId="{7A96E15E-DFBF-4C2E-A173-D00D5CA4189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456DC3-40D6-41EA-B069-B5D3437660C2}">
      <dgm:prSet custT="1"/>
      <dgm:spPr/>
      <dgm:t>
        <a:bodyPr/>
        <a:lstStyle/>
        <a:p>
          <a:pPr rtl="0"/>
          <a:r>
            <a:rPr lang="zh-CN" sz="2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多次</a:t>
          </a:r>
          <a:r>
            <a:rPr lang="zh-TW" sz="2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科舉</a:t>
          </a:r>
          <a:r>
            <a:rPr lang="zh-CN" sz="2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落榜</a:t>
          </a:r>
          <a:r>
            <a:rPr lang="zh-TW" sz="2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後專心於創作</a:t>
          </a:r>
          <a:endParaRPr lang="zh-TW" sz="2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031B22-7F2A-4379-89A8-9CCFBC8B8EAC}" type="parTrans" cxnId="{528EE15C-D8C3-41B8-B13D-20F8B2A5B82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471124-7701-4CD7-BA6E-91AA6333F6B0}" type="sibTrans" cxnId="{528EE15C-D8C3-41B8-B13D-20F8B2A5B82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68A6BD-DC47-484C-9C35-377F150CB37E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作品包含小說、戲曲、演義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6BE25D-E504-47CE-A00D-7E21F50A4299}" type="parTrans" cxnId="{6D6CFF87-E49F-47FF-9C87-628AF9C7792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39677D-18A4-4445-808D-B1773A9565E1}" type="sibTrans" cxnId="{6D6CFF87-E49F-47FF-9C87-628AF9C7792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C5626B-C964-41D2-BABE-33F5B4A64771}" type="pres">
      <dgm:prSet presAssocID="{0074B3B1-DB1A-4C79-A119-7CB1DEECF8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C4CCC7A-4F1B-4A63-8EB3-D1F08F764834}" type="pres">
      <dgm:prSet presAssocID="{0074B3B1-DB1A-4C79-A119-7CB1DEECF85E}" presName="Name1" presStyleCnt="0"/>
      <dgm:spPr/>
    </dgm:pt>
    <dgm:pt modelId="{2C5970C7-3D62-4DDC-BBE5-A99A666B5823}" type="pres">
      <dgm:prSet presAssocID="{0074B3B1-DB1A-4C79-A119-7CB1DEECF85E}" presName="cycle" presStyleCnt="0"/>
      <dgm:spPr/>
    </dgm:pt>
    <dgm:pt modelId="{AC56E77D-6263-4ABE-BA9E-04316D7A1ECE}" type="pres">
      <dgm:prSet presAssocID="{0074B3B1-DB1A-4C79-A119-7CB1DEECF85E}" presName="srcNode" presStyleLbl="node1" presStyleIdx="0" presStyleCnt="5"/>
      <dgm:spPr/>
    </dgm:pt>
    <dgm:pt modelId="{F09C571C-9F6A-4850-929B-42CF25A53C61}" type="pres">
      <dgm:prSet presAssocID="{0074B3B1-DB1A-4C79-A119-7CB1DEECF85E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62D6F59E-0F69-4E32-8603-4912B18CA46D}" type="pres">
      <dgm:prSet presAssocID="{0074B3B1-DB1A-4C79-A119-7CB1DEECF85E}" presName="extraNode" presStyleLbl="node1" presStyleIdx="0" presStyleCnt="5"/>
      <dgm:spPr/>
    </dgm:pt>
    <dgm:pt modelId="{3BA13D1E-B0E6-4289-A877-87EA038DEDF3}" type="pres">
      <dgm:prSet presAssocID="{0074B3B1-DB1A-4C79-A119-7CB1DEECF85E}" presName="dstNode" presStyleLbl="node1" presStyleIdx="0" presStyleCnt="5"/>
      <dgm:spPr/>
    </dgm:pt>
    <dgm:pt modelId="{EEC843FA-C9DD-4291-AE11-C43127B07EBB}" type="pres">
      <dgm:prSet presAssocID="{D3407618-7408-49F1-A694-66E4E154BAD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E5716D-3794-4951-98F3-DA9888451854}" type="pres">
      <dgm:prSet presAssocID="{D3407618-7408-49F1-A694-66E4E154BADC}" presName="accent_1" presStyleCnt="0"/>
      <dgm:spPr/>
    </dgm:pt>
    <dgm:pt modelId="{076F7203-3A3E-40DF-AE2F-10D622B403EA}" type="pres">
      <dgm:prSet presAssocID="{D3407618-7408-49F1-A694-66E4E154BADC}" presName="accentRepeatNode" presStyleLbl="solidFgAcc1" presStyleIdx="0" presStyleCnt="5"/>
      <dgm:spPr/>
    </dgm:pt>
    <dgm:pt modelId="{35409327-B31A-4EFC-9B2C-9FA344DC5253}" type="pres">
      <dgm:prSet presAssocID="{3CD1F269-D304-46D7-986C-615431BFA45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44A961-4A2E-493C-9D8A-31E55D7E1BE5}" type="pres">
      <dgm:prSet presAssocID="{3CD1F269-D304-46D7-986C-615431BFA457}" presName="accent_2" presStyleCnt="0"/>
      <dgm:spPr/>
    </dgm:pt>
    <dgm:pt modelId="{354C5B27-0A5B-4FC6-949B-D56AC9258234}" type="pres">
      <dgm:prSet presAssocID="{3CD1F269-D304-46D7-986C-615431BFA457}" presName="accentRepeatNode" presStyleLbl="solidFgAcc1" presStyleIdx="1" presStyleCnt="5"/>
      <dgm:spPr/>
    </dgm:pt>
    <dgm:pt modelId="{E5783612-9B3C-4671-9A05-E9BB45E70FA9}" type="pres">
      <dgm:prSet presAssocID="{60A6B210-D1A0-413B-A83C-326E983CA4A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F1E0F0-E97D-4706-B5BB-33D0E6DCF422}" type="pres">
      <dgm:prSet presAssocID="{60A6B210-D1A0-413B-A83C-326E983CA4A3}" presName="accent_3" presStyleCnt="0"/>
      <dgm:spPr/>
    </dgm:pt>
    <dgm:pt modelId="{A716CDD7-8D16-45D2-9D21-1AFD456B62DA}" type="pres">
      <dgm:prSet presAssocID="{60A6B210-D1A0-413B-A83C-326E983CA4A3}" presName="accentRepeatNode" presStyleLbl="solidFgAcc1" presStyleIdx="2" presStyleCnt="5"/>
      <dgm:spPr/>
    </dgm:pt>
    <dgm:pt modelId="{3E402B86-5908-492B-8769-889364B0F2AF}" type="pres">
      <dgm:prSet presAssocID="{10456DC3-40D6-41EA-B069-B5D3437660C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F0C9CF-9B6E-4D13-93F6-033C64288487}" type="pres">
      <dgm:prSet presAssocID="{10456DC3-40D6-41EA-B069-B5D3437660C2}" presName="accent_4" presStyleCnt="0"/>
      <dgm:spPr/>
    </dgm:pt>
    <dgm:pt modelId="{4C69C4BA-A61B-4677-9DCC-491395BE53D1}" type="pres">
      <dgm:prSet presAssocID="{10456DC3-40D6-41EA-B069-B5D3437660C2}" presName="accentRepeatNode" presStyleLbl="solidFgAcc1" presStyleIdx="3" presStyleCnt="5"/>
      <dgm:spPr/>
    </dgm:pt>
    <dgm:pt modelId="{93869477-5B4B-4F6C-B33D-CE060336BC2F}" type="pres">
      <dgm:prSet presAssocID="{EC68A6BD-DC47-484C-9C35-377F150CB3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AF4A62-7DD5-46A1-9856-1043F3616197}" type="pres">
      <dgm:prSet presAssocID="{EC68A6BD-DC47-484C-9C35-377F150CB37E}" presName="accent_5" presStyleCnt="0"/>
      <dgm:spPr/>
    </dgm:pt>
    <dgm:pt modelId="{8D36D29E-EE61-4279-ADFC-4B3D98B32E9A}" type="pres">
      <dgm:prSet presAssocID="{EC68A6BD-DC47-484C-9C35-377F150CB37E}" presName="accentRepeatNode" presStyleLbl="solidFgAcc1" presStyleIdx="4" presStyleCnt="5"/>
      <dgm:spPr/>
    </dgm:pt>
  </dgm:ptLst>
  <dgm:cxnLst>
    <dgm:cxn modelId="{DFCF9940-2EE0-4C45-ADFE-A4AF2C37188B}" type="presOf" srcId="{60A6B210-D1A0-413B-A83C-326E983CA4A3}" destId="{E5783612-9B3C-4671-9A05-E9BB45E70FA9}" srcOrd="0" destOrd="0" presId="urn:microsoft.com/office/officeart/2008/layout/VerticalCurvedList"/>
    <dgm:cxn modelId="{7A96E15E-DFBF-4C2E-A173-D00D5CA41899}" srcId="{0074B3B1-DB1A-4C79-A119-7CB1DEECF85E}" destId="{60A6B210-D1A0-413B-A83C-326E983CA4A3}" srcOrd="2" destOrd="0" parTransId="{E78123BF-1CCF-4906-8A23-9C613582AC02}" sibTransId="{AE503038-49BD-40FA-9E1C-F33689295F48}"/>
    <dgm:cxn modelId="{702F33EB-C375-4197-800A-BF2783DADA2C}" srcId="{0074B3B1-DB1A-4C79-A119-7CB1DEECF85E}" destId="{3CD1F269-D304-46D7-986C-615431BFA457}" srcOrd="1" destOrd="0" parTransId="{AB5F1D68-D0B6-4344-A2D9-D10CD546151F}" sibTransId="{7DB63644-C3AB-457E-815C-2CCB31A9BF77}"/>
    <dgm:cxn modelId="{6D6CFF87-E49F-47FF-9C87-628AF9C77926}" srcId="{0074B3B1-DB1A-4C79-A119-7CB1DEECF85E}" destId="{EC68A6BD-DC47-484C-9C35-377F150CB37E}" srcOrd="4" destOrd="0" parTransId="{C86BE25D-E504-47CE-A00D-7E21F50A4299}" sibTransId="{9539677D-18A4-4445-808D-B1773A9565E1}"/>
    <dgm:cxn modelId="{0D9DFAF6-BBE0-4DA3-B204-AD0D21D62E24}" srcId="{0074B3B1-DB1A-4C79-A119-7CB1DEECF85E}" destId="{D3407618-7408-49F1-A694-66E4E154BADC}" srcOrd="0" destOrd="0" parTransId="{6405985B-F5D9-435A-B1D2-2E9B491FF522}" sibTransId="{CCB3611A-19E4-4FE0-9021-B1DD09540B46}"/>
    <dgm:cxn modelId="{A4B898A8-4743-4DB1-9F0B-61DE5BF1DFA3}" type="presOf" srcId="{D3407618-7408-49F1-A694-66E4E154BADC}" destId="{EEC843FA-C9DD-4291-AE11-C43127B07EBB}" srcOrd="0" destOrd="0" presId="urn:microsoft.com/office/officeart/2008/layout/VerticalCurvedList"/>
    <dgm:cxn modelId="{00D8F6B6-1F35-4AB4-9D31-0DAF60E515CA}" type="presOf" srcId="{10456DC3-40D6-41EA-B069-B5D3437660C2}" destId="{3E402B86-5908-492B-8769-889364B0F2AF}" srcOrd="0" destOrd="0" presId="urn:microsoft.com/office/officeart/2008/layout/VerticalCurvedList"/>
    <dgm:cxn modelId="{528EE15C-D8C3-41B8-B13D-20F8B2A5B82B}" srcId="{0074B3B1-DB1A-4C79-A119-7CB1DEECF85E}" destId="{10456DC3-40D6-41EA-B069-B5D3437660C2}" srcOrd="3" destOrd="0" parTransId="{60031B22-7F2A-4379-89A8-9CCFBC8B8EAC}" sibTransId="{14471124-7701-4CD7-BA6E-91AA6333F6B0}"/>
    <dgm:cxn modelId="{5C91632D-F819-41D7-9728-63C8A063F2BF}" type="presOf" srcId="{3CD1F269-D304-46D7-986C-615431BFA457}" destId="{35409327-B31A-4EFC-9B2C-9FA344DC5253}" srcOrd="0" destOrd="0" presId="urn:microsoft.com/office/officeart/2008/layout/VerticalCurvedList"/>
    <dgm:cxn modelId="{048EB0B0-54A7-469D-ABF5-5CA0D7332594}" type="presOf" srcId="{0074B3B1-DB1A-4C79-A119-7CB1DEECF85E}" destId="{4FC5626B-C964-41D2-BABE-33F5B4A64771}" srcOrd="0" destOrd="0" presId="urn:microsoft.com/office/officeart/2008/layout/VerticalCurvedList"/>
    <dgm:cxn modelId="{E1AD9B45-E0EF-49B5-8BBA-9FFCE64B71BB}" type="presOf" srcId="{CCB3611A-19E4-4FE0-9021-B1DD09540B46}" destId="{F09C571C-9F6A-4850-929B-42CF25A53C61}" srcOrd="0" destOrd="0" presId="urn:microsoft.com/office/officeart/2008/layout/VerticalCurvedList"/>
    <dgm:cxn modelId="{298E2B4C-CCB1-4FE5-A3F2-E1CB21630A9F}" type="presOf" srcId="{EC68A6BD-DC47-484C-9C35-377F150CB37E}" destId="{93869477-5B4B-4F6C-B33D-CE060336BC2F}" srcOrd="0" destOrd="0" presId="urn:microsoft.com/office/officeart/2008/layout/VerticalCurvedList"/>
    <dgm:cxn modelId="{1340A1EF-2822-44A5-AD5F-EADB6C082FBD}" type="presParOf" srcId="{4FC5626B-C964-41D2-BABE-33F5B4A64771}" destId="{0C4CCC7A-4F1B-4A63-8EB3-D1F08F764834}" srcOrd="0" destOrd="0" presId="urn:microsoft.com/office/officeart/2008/layout/VerticalCurvedList"/>
    <dgm:cxn modelId="{6DFFF962-C9F5-432D-A4B8-2BB308D997AC}" type="presParOf" srcId="{0C4CCC7A-4F1B-4A63-8EB3-D1F08F764834}" destId="{2C5970C7-3D62-4DDC-BBE5-A99A666B5823}" srcOrd="0" destOrd="0" presId="urn:microsoft.com/office/officeart/2008/layout/VerticalCurvedList"/>
    <dgm:cxn modelId="{C4297FA1-A3FC-4C82-829D-A266028A5B69}" type="presParOf" srcId="{2C5970C7-3D62-4DDC-BBE5-A99A666B5823}" destId="{AC56E77D-6263-4ABE-BA9E-04316D7A1ECE}" srcOrd="0" destOrd="0" presId="urn:microsoft.com/office/officeart/2008/layout/VerticalCurvedList"/>
    <dgm:cxn modelId="{382C999B-7A90-4E02-94AE-6D09C5BC9970}" type="presParOf" srcId="{2C5970C7-3D62-4DDC-BBE5-A99A666B5823}" destId="{F09C571C-9F6A-4850-929B-42CF25A53C61}" srcOrd="1" destOrd="0" presId="urn:microsoft.com/office/officeart/2008/layout/VerticalCurvedList"/>
    <dgm:cxn modelId="{5A6FB4C8-16E7-4160-BC8E-B80EA72C4B01}" type="presParOf" srcId="{2C5970C7-3D62-4DDC-BBE5-A99A666B5823}" destId="{62D6F59E-0F69-4E32-8603-4912B18CA46D}" srcOrd="2" destOrd="0" presId="urn:microsoft.com/office/officeart/2008/layout/VerticalCurvedList"/>
    <dgm:cxn modelId="{30509BE4-A4B1-4092-89FC-E6F464DC7773}" type="presParOf" srcId="{2C5970C7-3D62-4DDC-BBE5-A99A666B5823}" destId="{3BA13D1E-B0E6-4289-A877-87EA038DEDF3}" srcOrd="3" destOrd="0" presId="urn:microsoft.com/office/officeart/2008/layout/VerticalCurvedList"/>
    <dgm:cxn modelId="{226F677F-A656-41CC-9C00-C99430A4CE6D}" type="presParOf" srcId="{0C4CCC7A-4F1B-4A63-8EB3-D1F08F764834}" destId="{EEC843FA-C9DD-4291-AE11-C43127B07EBB}" srcOrd="1" destOrd="0" presId="urn:microsoft.com/office/officeart/2008/layout/VerticalCurvedList"/>
    <dgm:cxn modelId="{6C2430C2-EDA9-4C7D-A474-8F6125D4B275}" type="presParOf" srcId="{0C4CCC7A-4F1B-4A63-8EB3-D1F08F764834}" destId="{84E5716D-3794-4951-98F3-DA9888451854}" srcOrd="2" destOrd="0" presId="urn:microsoft.com/office/officeart/2008/layout/VerticalCurvedList"/>
    <dgm:cxn modelId="{AE168494-24AA-4AB9-B67D-ACD93D680140}" type="presParOf" srcId="{84E5716D-3794-4951-98F3-DA9888451854}" destId="{076F7203-3A3E-40DF-AE2F-10D622B403EA}" srcOrd="0" destOrd="0" presId="urn:microsoft.com/office/officeart/2008/layout/VerticalCurvedList"/>
    <dgm:cxn modelId="{BCE707DE-990D-4409-B71E-72C384113928}" type="presParOf" srcId="{0C4CCC7A-4F1B-4A63-8EB3-D1F08F764834}" destId="{35409327-B31A-4EFC-9B2C-9FA344DC5253}" srcOrd="3" destOrd="0" presId="urn:microsoft.com/office/officeart/2008/layout/VerticalCurvedList"/>
    <dgm:cxn modelId="{735C2C5F-FD5D-48EB-8CDE-95A2BE093D00}" type="presParOf" srcId="{0C4CCC7A-4F1B-4A63-8EB3-D1F08F764834}" destId="{BE44A961-4A2E-493C-9D8A-31E55D7E1BE5}" srcOrd="4" destOrd="0" presId="urn:microsoft.com/office/officeart/2008/layout/VerticalCurvedList"/>
    <dgm:cxn modelId="{3D107B28-1A88-4B66-80A4-B095D41E7DD3}" type="presParOf" srcId="{BE44A961-4A2E-493C-9D8A-31E55D7E1BE5}" destId="{354C5B27-0A5B-4FC6-949B-D56AC9258234}" srcOrd="0" destOrd="0" presId="urn:microsoft.com/office/officeart/2008/layout/VerticalCurvedList"/>
    <dgm:cxn modelId="{3A0F76AA-7C82-4227-BD18-43419F785B4E}" type="presParOf" srcId="{0C4CCC7A-4F1B-4A63-8EB3-D1F08F764834}" destId="{E5783612-9B3C-4671-9A05-E9BB45E70FA9}" srcOrd="5" destOrd="0" presId="urn:microsoft.com/office/officeart/2008/layout/VerticalCurvedList"/>
    <dgm:cxn modelId="{8221756F-FD82-4CD9-8864-0991F1437A78}" type="presParOf" srcId="{0C4CCC7A-4F1B-4A63-8EB3-D1F08F764834}" destId="{F5F1E0F0-E97D-4706-B5BB-33D0E6DCF422}" srcOrd="6" destOrd="0" presId="urn:microsoft.com/office/officeart/2008/layout/VerticalCurvedList"/>
    <dgm:cxn modelId="{F0FDC16B-2BD1-402A-BE15-D1DBB2AC79A4}" type="presParOf" srcId="{F5F1E0F0-E97D-4706-B5BB-33D0E6DCF422}" destId="{A716CDD7-8D16-45D2-9D21-1AFD456B62DA}" srcOrd="0" destOrd="0" presId="urn:microsoft.com/office/officeart/2008/layout/VerticalCurvedList"/>
    <dgm:cxn modelId="{F64DEF91-0524-4F5E-991C-67E44328872D}" type="presParOf" srcId="{0C4CCC7A-4F1B-4A63-8EB3-D1F08F764834}" destId="{3E402B86-5908-492B-8769-889364B0F2AF}" srcOrd="7" destOrd="0" presId="urn:microsoft.com/office/officeart/2008/layout/VerticalCurvedList"/>
    <dgm:cxn modelId="{86D12414-3EB2-41C8-BFB9-DB509B28B521}" type="presParOf" srcId="{0C4CCC7A-4F1B-4A63-8EB3-D1F08F764834}" destId="{15F0C9CF-9B6E-4D13-93F6-033C64288487}" srcOrd="8" destOrd="0" presId="urn:microsoft.com/office/officeart/2008/layout/VerticalCurvedList"/>
    <dgm:cxn modelId="{6AD70532-27D1-4BA2-A9AE-B7C434199410}" type="presParOf" srcId="{15F0C9CF-9B6E-4D13-93F6-033C64288487}" destId="{4C69C4BA-A61B-4677-9DCC-491395BE53D1}" srcOrd="0" destOrd="0" presId="urn:microsoft.com/office/officeart/2008/layout/VerticalCurvedList"/>
    <dgm:cxn modelId="{096DD61E-043E-4AE7-9CD6-0ED3C6CF2E6E}" type="presParOf" srcId="{0C4CCC7A-4F1B-4A63-8EB3-D1F08F764834}" destId="{93869477-5B4B-4F6C-B33D-CE060336BC2F}" srcOrd="9" destOrd="0" presId="urn:microsoft.com/office/officeart/2008/layout/VerticalCurvedList"/>
    <dgm:cxn modelId="{E8E4E26E-6641-4C70-8269-BEAB49593EA6}" type="presParOf" srcId="{0C4CCC7A-4F1B-4A63-8EB3-D1F08F764834}" destId="{43AF4A62-7DD5-46A1-9856-1043F3616197}" srcOrd="10" destOrd="0" presId="urn:microsoft.com/office/officeart/2008/layout/VerticalCurvedList"/>
    <dgm:cxn modelId="{5A285CAF-CB44-4D38-ADBC-6F046B7F12BE}" type="presParOf" srcId="{43AF4A62-7DD5-46A1-9856-1043F3616197}" destId="{8D36D29E-EE61-4279-ADFC-4B3D98B32E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4A92E-35B8-410D-950D-FF80EBA67567}" type="doc">
      <dgm:prSet loTypeId="urn:microsoft.com/office/officeart/2005/8/layout/vList5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3195E4E8-9856-46B8-953F-999B574BF74E}">
      <dgm:prSet custT="1"/>
      <dgm:spPr>
        <a:solidFill>
          <a:srgbClr val="CCFFCC"/>
        </a:solidFill>
        <a:ln>
          <a:solidFill>
            <a:srgbClr val="CCFFCC"/>
          </a:solidFill>
        </a:ln>
      </dgm:spPr>
      <dgm:t>
        <a:bodyPr/>
        <a:lstStyle/>
        <a:p>
          <a:pPr rtl="0"/>
          <a:r>
            <a:rPr lang="zh-TW" altLang="en-US" sz="4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萬曆三大征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D1516E-21CE-498A-BCF8-49AD631BAD7B}" type="parTrans" cxnId="{6552A2A5-8F45-40E3-AA57-D5C203DCC72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51301B-3BF0-42FE-B871-142E5B5AC96B}" type="sibTrans" cxnId="{6552A2A5-8F45-40E3-AA57-D5C203DCC72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D189B9-E561-4B95-85ED-D8B1E5EBC111}">
      <dgm:prSet custT="1"/>
      <dgm:spPr>
        <a:ln w="28575">
          <a:solidFill>
            <a:srgbClr val="CCFFCC"/>
          </a:solidFill>
        </a:ln>
      </dgm:spPr>
      <dgm:t>
        <a:bodyPr/>
        <a:lstStyle/>
        <a:p>
          <a:pPr rtl="0"/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為鞏固邊疆守護朝鮮王朝，消耗大量人力、物力，造成</a:t>
          </a:r>
          <a:r>
            <a:rPr lang="zh-TW" altLang="en-US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國庫空虛、財政拮据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050889-9EEE-4BA2-A3EC-40927681CFA3}" type="parTrans" cxnId="{5E7A317A-4186-4698-805A-FA98D62FAAC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4F3E35-8C17-42AD-BF33-8A534B80C14B}" type="sibTrans" cxnId="{5E7A317A-4186-4698-805A-FA98D62FAAC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6B66AA-1804-4177-905A-482FE25F5DA5}">
      <dgm:prSet custT="1"/>
      <dgm:spPr>
        <a:solidFill>
          <a:srgbClr val="CCFFCC"/>
        </a:solidFill>
        <a:ln>
          <a:solidFill>
            <a:srgbClr val="CCFFCC"/>
          </a:solidFill>
        </a:ln>
      </dgm:spPr>
      <dgm:t>
        <a:bodyPr/>
        <a:lstStyle/>
        <a:p>
          <a:pPr rtl="0"/>
          <a:r>
            <a:rPr lang="zh-TW" altLang="en-US" sz="4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社會文化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421F14A-9F68-4645-9525-7DC975709B34}" type="parTrans" cxnId="{F5B20CA5-1FFC-4C7E-927F-1C2DD8915C0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02798F-8B42-4C48-A452-89CE2FD117AF}" type="sibTrans" cxnId="{F5B20CA5-1FFC-4C7E-927F-1C2DD8915C0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EFFB01-4C02-4BAE-A737-0682C02692AE}">
      <dgm:prSet custT="1"/>
      <dgm:spPr>
        <a:ln w="28575">
          <a:solidFill>
            <a:srgbClr val="CCFFCC"/>
          </a:solidFill>
        </a:ln>
      </dgm:spPr>
      <dgm:t>
        <a:bodyPr/>
        <a:lstStyle/>
        <a:p>
          <a:pPr rtl="0"/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萬曆年間社會走向活潑和開放，資本主義萌芽，</a:t>
          </a:r>
          <a:r>
            <a:rPr lang="zh-TW" altLang="en-US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海外貿易興起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DDC9F3-6833-4ADB-A3D4-09D4B9CA97A4}" type="parTrans" cxnId="{A8E4F9F8-292C-4D78-B8C0-F4F2D28D4F0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0A608A-0FD3-46BE-8915-27EE6377713A}" type="sibTrans" cxnId="{A8E4F9F8-292C-4D78-B8C0-F4F2D28D4F0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9EE071-9718-4380-9451-58846CF5DCC2}" type="pres">
      <dgm:prSet presAssocID="{7A54A92E-35B8-410D-950D-FF80EBA675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F98179-2786-46F9-AD73-11DC624527D2}" type="pres">
      <dgm:prSet presAssocID="{3195E4E8-9856-46B8-953F-999B574BF74E}" presName="linNode" presStyleCnt="0"/>
      <dgm:spPr/>
    </dgm:pt>
    <dgm:pt modelId="{85DA05CB-7C66-4C4D-8739-19D3E6F0E2C8}" type="pres">
      <dgm:prSet presAssocID="{3195E4E8-9856-46B8-953F-999B574BF74E}" presName="parentText" presStyleLbl="node1" presStyleIdx="0" presStyleCnt="2" custScaleX="11619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0078E5-B5B6-4EF7-88AC-6EBEA03147F8}" type="pres">
      <dgm:prSet presAssocID="{3195E4E8-9856-46B8-953F-999B574BF74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2FCB59-CD59-47EF-AF7B-FD655287BC88}" type="pres">
      <dgm:prSet presAssocID="{F151301B-3BF0-42FE-B871-142E5B5AC96B}" presName="sp" presStyleCnt="0"/>
      <dgm:spPr/>
    </dgm:pt>
    <dgm:pt modelId="{0B7529D2-9189-4EBE-99FC-A579CE21135F}" type="pres">
      <dgm:prSet presAssocID="{FB6B66AA-1804-4177-905A-482FE25F5DA5}" presName="linNode" presStyleCnt="0"/>
      <dgm:spPr/>
    </dgm:pt>
    <dgm:pt modelId="{393E10CB-40FD-44A1-8F06-783D585F4F75}" type="pres">
      <dgm:prSet presAssocID="{FB6B66AA-1804-4177-905A-482FE25F5DA5}" presName="parentText" presStyleLbl="node1" presStyleIdx="1" presStyleCnt="2" custScaleX="11619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B88364-8A45-4D04-9A3F-18F1E9236006}" type="pres">
      <dgm:prSet presAssocID="{FB6B66AA-1804-4177-905A-482FE25F5DA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B20CA5-1FFC-4C7E-927F-1C2DD8915C09}" srcId="{7A54A92E-35B8-410D-950D-FF80EBA67567}" destId="{FB6B66AA-1804-4177-905A-482FE25F5DA5}" srcOrd="1" destOrd="0" parTransId="{F421F14A-9F68-4645-9525-7DC975709B34}" sibTransId="{6B02798F-8B42-4C48-A452-89CE2FD117AF}"/>
    <dgm:cxn modelId="{A8E4F9F8-292C-4D78-B8C0-F4F2D28D4F00}" srcId="{FB6B66AA-1804-4177-905A-482FE25F5DA5}" destId="{E0EFFB01-4C02-4BAE-A737-0682C02692AE}" srcOrd="0" destOrd="0" parTransId="{FCDDC9F3-6833-4ADB-A3D4-09D4B9CA97A4}" sibTransId="{490A608A-0FD3-46BE-8915-27EE6377713A}"/>
    <dgm:cxn modelId="{6552A2A5-8F45-40E3-AA57-D5C203DCC72D}" srcId="{7A54A92E-35B8-410D-950D-FF80EBA67567}" destId="{3195E4E8-9856-46B8-953F-999B574BF74E}" srcOrd="0" destOrd="0" parTransId="{78D1516E-21CE-498A-BCF8-49AD631BAD7B}" sibTransId="{F151301B-3BF0-42FE-B871-142E5B5AC96B}"/>
    <dgm:cxn modelId="{3B93131C-EE43-4AD1-A3F2-DC4B2D55B319}" type="presOf" srcId="{7A54A92E-35B8-410D-950D-FF80EBA67567}" destId="{A49EE071-9718-4380-9451-58846CF5DCC2}" srcOrd="0" destOrd="0" presId="urn:microsoft.com/office/officeart/2005/8/layout/vList5"/>
    <dgm:cxn modelId="{310312C8-B2AF-43D3-8CFD-F11CFFDB14B9}" type="presOf" srcId="{E0EFFB01-4C02-4BAE-A737-0682C02692AE}" destId="{F9B88364-8A45-4D04-9A3F-18F1E9236006}" srcOrd="0" destOrd="0" presId="urn:microsoft.com/office/officeart/2005/8/layout/vList5"/>
    <dgm:cxn modelId="{149B2683-B3BE-496C-9197-0BD9C4ECDAC5}" type="presOf" srcId="{FB6B66AA-1804-4177-905A-482FE25F5DA5}" destId="{393E10CB-40FD-44A1-8F06-783D585F4F75}" srcOrd="0" destOrd="0" presId="urn:microsoft.com/office/officeart/2005/8/layout/vList5"/>
    <dgm:cxn modelId="{5E7A317A-4186-4698-805A-FA98D62FAACA}" srcId="{3195E4E8-9856-46B8-953F-999B574BF74E}" destId="{B4D189B9-E561-4B95-85ED-D8B1E5EBC111}" srcOrd="0" destOrd="0" parTransId="{18050889-9EEE-4BA2-A3EC-40927681CFA3}" sibTransId="{794F3E35-8C17-42AD-BF33-8A534B80C14B}"/>
    <dgm:cxn modelId="{630E0E37-33E2-4A45-BD96-56A90784A24D}" type="presOf" srcId="{B4D189B9-E561-4B95-85ED-D8B1E5EBC111}" destId="{FA0078E5-B5B6-4EF7-88AC-6EBEA03147F8}" srcOrd="0" destOrd="0" presId="urn:microsoft.com/office/officeart/2005/8/layout/vList5"/>
    <dgm:cxn modelId="{B00DE9DB-B5F5-4FCB-9144-10B79BCA2D1C}" type="presOf" srcId="{3195E4E8-9856-46B8-953F-999B574BF74E}" destId="{85DA05CB-7C66-4C4D-8739-19D3E6F0E2C8}" srcOrd="0" destOrd="0" presId="urn:microsoft.com/office/officeart/2005/8/layout/vList5"/>
    <dgm:cxn modelId="{6E64D5C4-BF7A-46DA-BC42-4114379036FD}" type="presParOf" srcId="{A49EE071-9718-4380-9451-58846CF5DCC2}" destId="{32F98179-2786-46F9-AD73-11DC624527D2}" srcOrd="0" destOrd="0" presId="urn:microsoft.com/office/officeart/2005/8/layout/vList5"/>
    <dgm:cxn modelId="{F9CBBA66-1FD5-4857-9A28-ECFE8D9E1C84}" type="presParOf" srcId="{32F98179-2786-46F9-AD73-11DC624527D2}" destId="{85DA05CB-7C66-4C4D-8739-19D3E6F0E2C8}" srcOrd="0" destOrd="0" presId="urn:microsoft.com/office/officeart/2005/8/layout/vList5"/>
    <dgm:cxn modelId="{7DB62426-7CB4-412B-8472-B5A5508B02C1}" type="presParOf" srcId="{32F98179-2786-46F9-AD73-11DC624527D2}" destId="{FA0078E5-B5B6-4EF7-88AC-6EBEA03147F8}" srcOrd="1" destOrd="0" presId="urn:microsoft.com/office/officeart/2005/8/layout/vList5"/>
    <dgm:cxn modelId="{B64309A1-1E3B-44C1-8983-D7A1308EEAAB}" type="presParOf" srcId="{A49EE071-9718-4380-9451-58846CF5DCC2}" destId="{792FCB59-CD59-47EF-AF7B-FD655287BC88}" srcOrd="1" destOrd="0" presId="urn:microsoft.com/office/officeart/2005/8/layout/vList5"/>
    <dgm:cxn modelId="{CC493A1D-35A9-4557-B83A-5C8C05725024}" type="presParOf" srcId="{A49EE071-9718-4380-9451-58846CF5DCC2}" destId="{0B7529D2-9189-4EBE-99FC-A579CE21135F}" srcOrd="2" destOrd="0" presId="urn:microsoft.com/office/officeart/2005/8/layout/vList5"/>
    <dgm:cxn modelId="{FA15AE2D-4350-43BB-B6B3-9B35B6A83BF0}" type="presParOf" srcId="{0B7529D2-9189-4EBE-99FC-A579CE21135F}" destId="{393E10CB-40FD-44A1-8F06-783D585F4F75}" srcOrd="0" destOrd="0" presId="urn:microsoft.com/office/officeart/2005/8/layout/vList5"/>
    <dgm:cxn modelId="{2B223B62-93B6-4D52-B4EE-8DCC2655A462}" type="presParOf" srcId="{0B7529D2-9189-4EBE-99FC-A579CE21135F}" destId="{F9B88364-8A45-4D04-9A3F-18F1E92360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825236-9239-467F-A502-1EC65252AADE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30658CF-989D-4BD2-88C7-1DA750513588}">
      <dgm:prSet/>
      <dgm:spPr/>
      <dgm:t>
        <a:bodyPr/>
        <a:lstStyle/>
        <a:p>
          <a:pPr rtl="0"/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納粟</a:t>
          </a:r>
          <a:endParaRPr lang="zh-TW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C8A1FE-3B0B-44F2-A00E-FC1290D9547A}" type="parTrans" cxnId="{A0836CC0-3874-48C2-BDA8-D651B8DB46D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11CC013-6286-4AD4-8969-47CC1985FDA5}" type="sibTrans" cxnId="{A0836CC0-3874-48C2-BDA8-D651B8DB46D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03757E-05CC-4D00-ABE2-F58470A8DA0E}">
      <dgm:prSet/>
      <dgm:spPr/>
      <dgm:t>
        <a:bodyPr/>
        <a:lstStyle/>
        <a:p>
          <a:pPr rtl="0"/>
          <a:r>
            <a:rPr 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捐獻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規定以上的錢財或糧食給國家，即可</a:t>
          </a:r>
          <a:r>
            <a:rPr 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得到官位或入學資格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61060A-16BC-49A5-8723-5A80BEDEAD82}" type="parTrans" cxnId="{0AA8D29A-1225-4CE5-87A5-C72450F9FD8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DCBA1E-D203-4392-8AE1-74722C70EA96}" type="sibTrans" cxnId="{0AA8D29A-1225-4CE5-87A5-C72450F9FD8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64B33E-2180-48A1-9BF7-E36F9D522FE2}">
      <dgm:prSet/>
      <dgm:spPr/>
      <dgm:t>
        <a:bodyPr/>
        <a:lstStyle/>
        <a:p>
          <a:pPr rtl="0"/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國子監</a:t>
          </a:r>
          <a:endParaRPr lang="zh-TW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059F01-C2D2-4D3D-B7B5-1B5C7E901B88}" type="parTrans" cxnId="{A28B34F6-9FE1-495E-8953-DEFD1BDCC84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C3328D-43AB-4660-8D79-1E2CDA0CD42D}" type="sibTrans" cxnId="{A28B34F6-9FE1-495E-8953-DEFD1BDCC84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AEEDF0-3E86-4EBE-BA87-DDB4E9F0CD47}">
      <dgm:prSet/>
      <dgm:spPr/>
      <dgm:t>
        <a:bodyPr/>
        <a:lstStyle/>
        <a:p>
          <a:pPr rtl="0"/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</a:t>
          </a:r>
          <a:r>
            <a:rPr 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古代的大學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，需要通過科舉考試才能入學。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2E8F1E-3CFE-45D6-B3B0-CC89CD4098A6}" type="parTrans" cxnId="{CDDD5DA1-3095-40C8-AF9D-6E3676E82A3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58B284-1D89-4A5C-B90F-E66A700D38E7}" type="sibTrans" cxnId="{CDDD5DA1-3095-40C8-AF9D-6E3676E82A3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EAA5C9-7D15-4559-93CE-60DB3EEEE3FA}" type="pres">
      <dgm:prSet presAssocID="{37825236-9239-467F-A502-1EC65252AA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05FD723-F025-47DA-8E59-63ECD3283F93}" type="pres">
      <dgm:prSet presAssocID="{A30658CF-989D-4BD2-88C7-1DA750513588}" presName="comp" presStyleCnt="0"/>
      <dgm:spPr/>
    </dgm:pt>
    <dgm:pt modelId="{C0FF2E5F-AA4F-45C4-AD01-B06D3F208891}" type="pres">
      <dgm:prSet presAssocID="{A30658CF-989D-4BD2-88C7-1DA750513588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B4748A-8CAD-4E3D-90F9-7E174CADCA1E}" type="pres">
      <dgm:prSet presAssocID="{A30658CF-989D-4BD2-88C7-1DA750513588}" presName="rect1" presStyleLbl="ln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884B76C-4CCF-4CDF-A0E0-5F4903E88098}" type="pres">
      <dgm:prSet presAssocID="{011CC013-6286-4AD4-8969-47CC1985FDA5}" presName="sibTrans" presStyleCnt="0"/>
      <dgm:spPr/>
    </dgm:pt>
    <dgm:pt modelId="{B495612A-DB9E-4F2F-BED9-5C2F6FE4545C}" type="pres">
      <dgm:prSet presAssocID="{C164B33E-2180-48A1-9BF7-E36F9D522FE2}" presName="comp" presStyleCnt="0"/>
      <dgm:spPr/>
    </dgm:pt>
    <dgm:pt modelId="{CB064AA6-5D2B-4B58-A707-BE2E2904B3F3}" type="pres">
      <dgm:prSet presAssocID="{C164B33E-2180-48A1-9BF7-E36F9D522FE2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8DC254-1234-4C19-A668-B2A14E31B68E}" type="pres">
      <dgm:prSet presAssocID="{C164B33E-2180-48A1-9BF7-E36F9D522FE2}" presName="rect1" presStyleLbl="ln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A28B34F6-9FE1-495E-8953-DEFD1BDCC84B}" srcId="{37825236-9239-467F-A502-1EC65252AADE}" destId="{C164B33E-2180-48A1-9BF7-E36F9D522FE2}" srcOrd="1" destOrd="0" parTransId="{31059F01-C2D2-4D3D-B7B5-1B5C7E901B88}" sibTransId="{22C3328D-43AB-4660-8D79-1E2CDA0CD42D}"/>
    <dgm:cxn modelId="{633B048E-7BA7-49A5-B1E1-9AC494D5C796}" type="presOf" srcId="{37825236-9239-467F-A502-1EC65252AADE}" destId="{83EAA5C9-7D15-4559-93CE-60DB3EEEE3FA}" srcOrd="0" destOrd="0" presId="urn:microsoft.com/office/officeart/2008/layout/AlternatingPictureBlocks"/>
    <dgm:cxn modelId="{95037055-C9B1-4535-BAC2-5DA92DC3CAF5}" type="presOf" srcId="{C164B33E-2180-48A1-9BF7-E36F9D522FE2}" destId="{CB064AA6-5D2B-4B58-A707-BE2E2904B3F3}" srcOrd="0" destOrd="0" presId="urn:microsoft.com/office/officeart/2008/layout/AlternatingPictureBlocks"/>
    <dgm:cxn modelId="{32ED184C-AF19-47FC-B913-12EB977A36CF}" type="presOf" srcId="{7DAEEDF0-3E86-4EBE-BA87-DDB4E9F0CD47}" destId="{CB064AA6-5D2B-4B58-A707-BE2E2904B3F3}" srcOrd="0" destOrd="1" presId="urn:microsoft.com/office/officeart/2008/layout/AlternatingPictureBlocks"/>
    <dgm:cxn modelId="{0AA8D29A-1225-4CE5-87A5-C72450F9FD82}" srcId="{A30658CF-989D-4BD2-88C7-1DA750513588}" destId="{0703757E-05CC-4D00-ABE2-F58470A8DA0E}" srcOrd="0" destOrd="0" parTransId="{A261060A-16BC-49A5-8723-5A80BEDEAD82}" sibTransId="{27DCBA1E-D203-4392-8AE1-74722C70EA96}"/>
    <dgm:cxn modelId="{6FA5B38F-8AC9-425F-960C-3A5B79F409BA}" type="presOf" srcId="{A30658CF-989D-4BD2-88C7-1DA750513588}" destId="{C0FF2E5F-AA4F-45C4-AD01-B06D3F208891}" srcOrd="0" destOrd="0" presId="urn:microsoft.com/office/officeart/2008/layout/AlternatingPictureBlocks"/>
    <dgm:cxn modelId="{CDDD5DA1-3095-40C8-AF9D-6E3676E82A35}" srcId="{C164B33E-2180-48A1-9BF7-E36F9D522FE2}" destId="{7DAEEDF0-3E86-4EBE-BA87-DDB4E9F0CD47}" srcOrd="0" destOrd="0" parTransId="{4A2E8F1E-3CFE-45D6-B3B0-CC89CD4098A6}" sibTransId="{7458B284-1D89-4A5C-B90F-E66A700D38E7}"/>
    <dgm:cxn modelId="{A0836CC0-3874-48C2-BDA8-D651B8DB46D8}" srcId="{37825236-9239-467F-A502-1EC65252AADE}" destId="{A30658CF-989D-4BD2-88C7-1DA750513588}" srcOrd="0" destOrd="0" parTransId="{F8C8A1FE-3B0B-44F2-A00E-FC1290D9547A}" sibTransId="{011CC013-6286-4AD4-8969-47CC1985FDA5}"/>
    <dgm:cxn modelId="{CA1167CB-1C20-40C4-A019-9BC4220B99E6}" type="presOf" srcId="{0703757E-05CC-4D00-ABE2-F58470A8DA0E}" destId="{C0FF2E5F-AA4F-45C4-AD01-B06D3F208891}" srcOrd="0" destOrd="1" presId="urn:microsoft.com/office/officeart/2008/layout/AlternatingPictureBlocks"/>
    <dgm:cxn modelId="{E0B62C05-0228-49B8-A247-40D2A6952996}" type="presParOf" srcId="{83EAA5C9-7D15-4559-93CE-60DB3EEEE3FA}" destId="{005FD723-F025-47DA-8E59-63ECD3283F93}" srcOrd="0" destOrd="0" presId="urn:microsoft.com/office/officeart/2008/layout/AlternatingPictureBlocks"/>
    <dgm:cxn modelId="{34D3F85D-2F13-4407-9CD1-FD6C9A67A882}" type="presParOf" srcId="{005FD723-F025-47DA-8E59-63ECD3283F93}" destId="{C0FF2E5F-AA4F-45C4-AD01-B06D3F208891}" srcOrd="0" destOrd="0" presId="urn:microsoft.com/office/officeart/2008/layout/AlternatingPictureBlocks"/>
    <dgm:cxn modelId="{0B44ADB6-21D2-44ED-9B2C-8B4C571C3CDF}" type="presParOf" srcId="{005FD723-F025-47DA-8E59-63ECD3283F93}" destId="{55B4748A-8CAD-4E3D-90F9-7E174CADCA1E}" srcOrd="1" destOrd="0" presId="urn:microsoft.com/office/officeart/2008/layout/AlternatingPictureBlocks"/>
    <dgm:cxn modelId="{3272AF44-0DBE-47C1-B139-BDBA43C6441C}" type="presParOf" srcId="{83EAA5C9-7D15-4559-93CE-60DB3EEEE3FA}" destId="{F884B76C-4CCF-4CDF-A0E0-5F4903E88098}" srcOrd="1" destOrd="0" presId="urn:microsoft.com/office/officeart/2008/layout/AlternatingPictureBlocks"/>
    <dgm:cxn modelId="{D1888A25-FD52-450B-831C-35E53C9CF46D}" type="presParOf" srcId="{83EAA5C9-7D15-4559-93CE-60DB3EEEE3FA}" destId="{B495612A-DB9E-4F2F-BED9-5C2F6FE4545C}" srcOrd="2" destOrd="0" presId="urn:microsoft.com/office/officeart/2008/layout/AlternatingPictureBlocks"/>
    <dgm:cxn modelId="{2C62506C-5F71-44D1-8919-C0E5107A7D67}" type="presParOf" srcId="{B495612A-DB9E-4F2F-BED9-5C2F6FE4545C}" destId="{CB064AA6-5D2B-4B58-A707-BE2E2904B3F3}" srcOrd="0" destOrd="0" presId="urn:microsoft.com/office/officeart/2008/layout/AlternatingPictureBlocks"/>
    <dgm:cxn modelId="{BCC157DF-89E6-4BD8-AD1E-27105E2FB99C}" type="presParOf" srcId="{B495612A-DB9E-4F2F-BED9-5C2F6FE4545C}" destId="{BA8DC254-1234-4C19-A668-B2A14E31B68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844FDC-EA24-4380-820B-263848547DFD}" type="doc">
      <dgm:prSet loTypeId="urn:microsoft.com/office/officeart/2005/8/layout/hList6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78857CFA-4A53-429B-A36A-6F75E47E69D8}">
      <dgm:prSet custT="1"/>
      <dgm:spPr/>
      <dgm:t>
        <a:bodyPr/>
        <a:lstStyle/>
        <a:p>
          <a:pPr algn="l" rtl="0"/>
          <a:r>
            <a:rPr lang="zh-TW" altLang="en-US" sz="4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教坊司</a:t>
          </a:r>
          <a:endParaRPr lang="en-US" altLang="zh-TW" sz="40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 rtl="0"/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為管理官妓的單位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08BB0C-BB7D-4F44-A75A-6E3895F54828}" type="parTrans" cxnId="{74739089-84C2-427D-934A-9B27D7E3A634}">
      <dgm:prSet/>
      <dgm:spPr/>
      <dgm:t>
        <a:bodyPr/>
        <a:lstStyle/>
        <a:p>
          <a:endParaRPr lang="zh-TW" altLang="en-US"/>
        </a:p>
      </dgm:t>
    </dgm:pt>
    <dgm:pt modelId="{59990DC7-F711-40FD-933E-FB4A662EE98E}" type="sibTrans" cxnId="{74739089-84C2-427D-934A-9B27D7E3A634}">
      <dgm:prSet/>
      <dgm:spPr/>
      <dgm:t>
        <a:bodyPr/>
        <a:lstStyle/>
        <a:p>
          <a:endParaRPr lang="zh-TW" altLang="en-US"/>
        </a:p>
      </dgm:t>
    </dgm:pt>
    <dgm:pt modelId="{C2683838-9603-4914-95D2-633A3CFB070A}">
      <dgm:prSet custT="1"/>
      <dgm:spPr/>
      <dgm:t>
        <a:bodyPr/>
        <a:lstStyle/>
        <a:p>
          <a:pPr algn="l" rtl="0"/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明代的萬曆年間是妓女事業的頂峰，因此</a:t>
          </a:r>
          <a:r>
            <a:rPr lang="zh-TW" altLang="en-US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官方介入管制與課稅</a:t>
          </a:r>
          <a:endParaRPr lang="zh-TW" altLang="en-US" sz="3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AF0061-4D2E-4962-AEA9-36161BDBD988}" type="parTrans" cxnId="{AD9C8BE8-9E4D-4182-B946-257F119D11D4}">
      <dgm:prSet/>
      <dgm:spPr/>
      <dgm:t>
        <a:bodyPr/>
        <a:lstStyle/>
        <a:p>
          <a:endParaRPr lang="zh-TW" altLang="en-US"/>
        </a:p>
      </dgm:t>
    </dgm:pt>
    <dgm:pt modelId="{983FB060-A350-461C-900A-B0B85B3076F7}" type="sibTrans" cxnId="{AD9C8BE8-9E4D-4182-B946-257F119D11D4}">
      <dgm:prSet/>
      <dgm:spPr/>
      <dgm:t>
        <a:bodyPr/>
        <a:lstStyle/>
        <a:p>
          <a:endParaRPr lang="zh-TW" altLang="en-US"/>
        </a:p>
      </dgm:t>
    </dgm:pt>
    <dgm:pt modelId="{386AD6B6-6710-4DE0-92B4-41500A1C6A97}" type="pres">
      <dgm:prSet presAssocID="{EF844FDC-EA24-4380-820B-263848547D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52FF14D-78DB-44D2-9A52-165177C10D64}" type="pres">
      <dgm:prSet presAssocID="{78857CFA-4A53-429B-A36A-6F75E47E69D8}" presName="node" presStyleLbl="node1" presStyleIdx="0" presStyleCnt="2" custScaleX="515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F732F1-7E08-4DA1-9DFE-347B642A5012}" type="pres">
      <dgm:prSet presAssocID="{59990DC7-F711-40FD-933E-FB4A662EE98E}" presName="sibTrans" presStyleCnt="0"/>
      <dgm:spPr/>
    </dgm:pt>
    <dgm:pt modelId="{21A37D02-DCE4-48BB-9F66-C543593093F9}" type="pres">
      <dgm:prSet presAssocID="{C2683838-9603-4914-95D2-633A3CFB070A}" presName="node" presStyleLbl="node1" presStyleIdx="1" presStyleCnt="2" custAng="10800000" custFlipVer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EB1834-6F11-454F-8F96-A5A5CA996219}" type="presOf" srcId="{C2683838-9603-4914-95D2-633A3CFB070A}" destId="{21A37D02-DCE4-48BB-9F66-C543593093F9}" srcOrd="0" destOrd="0" presId="urn:microsoft.com/office/officeart/2005/8/layout/hList6"/>
    <dgm:cxn modelId="{9955354B-B23D-4206-B478-1A297C52F52F}" type="presOf" srcId="{78857CFA-4A53-429B-A36A-6F75E47E69D8}" destId="{552FF14D-78DB-44D2-9A52-165177C10D64}" srcOrd="0" destOrd="0" presId="urn:microsoft.com/office/officeart/2005/8/layout/hList6"/>
    <dgm:cxn modelId="{6EE866B5-C577-4E51-81C3-425A5E7179B0}" type="presOf" srcId="{EF844FDC-EA24-4380-820B-263848547DFD}" destId="{386AD6B6-6710-4DE0-92B4-41500A1C6A97}" srcOrd="0" destOrd="0" presId="urn:microsoft.com/office/officeart/2005/8/layout/hList6"/>
    <dgm:cxn modelId="{74739089-84C2-427D-934A-9B27D7E3A634}" srcId="{EF844FDC-EA24-4380-820B-263848547DFD}" destId="{78857CFA-4A53-429B-A36A-6F75E47E69D8}" srcOrd="0" destOrd="0" parTransId="{0008BB0C-BB7D-4F44-A75A-6E3895F54828}" sibTransId="{59990DC7-F711-40FD-933E-FB4A662EE98E}"/>
    <dgm:cxn modelId="{AD9C8BE8-9E4D-4182-B946-257F119D11D4}" srcId="{EF844FDC-EA24-4380-820B-263848547DFD}" destId="{C2683838-9603-4914-95D2-633A3CFB070A}" srcOrd="1" destOrd="0" parTransId="{19AF0061-4D2E-4962-AEA9-36161BDBD988}" sibTransId="{983FB060-A350-461C-900A-B0B85B3076F7}"/>
    <dgm:cxn modelId="{2F337D37-FFAF-42F6-A0FA-C34DF019170D}" type="presParOf" srcId="{386AD6B6-6710-4DE0-92B4-41500A1C6A97}" destId="{552FF14D-78DB-44D2-9A52-165177C10D64}" srcOrd="0" destOrd="0" presId="urn:microsoft.com/office/officeart/2005/8/layout/hList6"/>
    <dgm:cxn modelId="{8BA9F810-3834-4943-A949-AC048E954F25}" type="presParOf" srcId="{386AD6B6-6710-4DE0-92B4-41500A1C6A97}" destId="{F0F732F1-7E08-4DA1-9DFE-347B642A5012}" srcOrd="1" destOrd="0" presId="urn:microsoft.com/office/officeart/2005/8/layout/hList6"/>
    <dgm:cxn modelId="{B0A2DFF2-493D-4027-8CAD-2E957EACCA67}" type="presParOf" srcId="{386AD6B6-6710-4DE0-92B4-41500A1C6A97}" destId="{21A37D02-DCE4-48BB-9F66-C543593093F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52FBF8-1F00-47B3-9E88-5532CCE5346A}" type="doc">
      <dgm:prSet loTypeId="urn:microsoft.com/office/officeart/2005/8/layout/hProcess3" loCatId="process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4F3EC196-5033-4B39-9A64-6E8477E8BAAE}">
      <dgm:prSet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從來海水斗難量，可笑虔婆意不良。</a:t>
          </a:r>
        </a:p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料定窮儒囊底竭，故將財禮難嬌娘。</a:t>
          </a:r>
        </a:p>
      </dgm:t>
    </dgm:pt>
    <dgm:pt modelId="{9DCB61EF-433A-4B2A-AA6C-B05BB443757E}" type="parTrans" cxnId="{66CD759B-701F-4DE6-92CE-95D97D4D806D}">
      <dgm:prSet/>
      <dgm:spPr/>
      <dgm:t>
        <a:bodyPr/>
        <a:lstStyle/>
        <a:p>
          <a:endParaRPr lang="zh-TW" altLang="en-US"/>
        </a:p>
      </dgm:t>
    </dgm:pt>
    <dgm:pt modelId="{EAB85B41-AECF-4B78-A97C-2C305E44A587}" type="sibTrans" cxnId="{66CD759B-701F-4DE6-92CE-95D97D4D806D}">
      <dgm:prSet/>
      <dgm:spPr/>
      <dgm:t>
        <a:bodyPr/>
        <a:lstStyle/>
        <a:p>
          <a:endParaRPr lang="zh-TW" altLang="en-US"/>
        </a:p>
      </dgm:t>
    </dgm:pt>
    <dgm:pt modelId="{2841EBB3-7346-4894-A720-6884BF19DC64}" type="pres">
      <dgm:prSet presAssocID="{0052FBF8-1F00-47B3-9E88-5532CCE534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36A5A59-7523-4D52-82D6-18A1F1F5BE34}" type="pres">
      <dgm:prSet presAssocID="{0052FBF8-1F00-47B3-9E88-5532CCE5346A}" presName="dummy" presStyleCnt="0"/>
      <dgm:spPr/>
    </dgm:pt>
    <dgm:pt modelId="{9C50D316-0013-47E8-AC42-60EE4355D27C}" type="pres">
      <dgm:prSet presAssocID="{0052FBF8-1F00-47B3-9E88-5532CCE5346A}" presName="linH" presStyleCnt="0"/>
      <dgm:spPr/>
    </dgm:pt>
    <dgm:pt modelId="{A1A42262-CDF7-48CA-AF80-15F7DE619D7C}" type="pres">
      <dgm:prSet presAssocID="{0052FBF8-1F00-47B3-9E88-5532CCE5346A}" presName="padding1" presStyleCnt="0"/>
      <dgm:spPr/>
    </dgm:pt>
    <dgm:pt modelId="{F687E350-AC69-4A02-951C-A7CF5D478C53}" type="pres">
      <dgm:prSet presAssocID="{4F3EC196-5033-4B39-9A64-6E8477E8BAAE}" presName="linV" presStyleCnt="0"/>
      <dgm:spPr/>
    </dgm:pt>
    <dgm:pt modelId="{291B975A-F774-4315-8EE9-733818E650A6}" type="pres">
      <dgm:prSet presAssocID="{4F3EC196-5033-4B39-9A64-6E8477E8BAAE}" presName="spVertical1" presStyleCnt="0"/>
      <dgm:spPr/>
    </dgm:pt>
    <dgm:pt modelId="{34151CBE-A6CE-4B82-9CE4-CE57520B6D22}" type="pres">
      <dgm:prSet presAssocID="{4F3EC196-5033-4B39-9A64-6E8477E8BAAE}" presName="parTx" presStyleLbl="revTx" presStyleIdx="0" presStyleCnt="1" custScaleX="140900" custScaleY="107293" custLinFactNeighborX="-4637" custLinFactNeighborY="-18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74BD20-C175-42F3-91C0-5BC757EAE6E8}" type="pres">
      <dgm:prSet presAssocID="{4F3EC196-5033-4B39-9A64-6E8477E8BAAE}" presName="spVertical2" presStyleCnt="0"/>
      <dgm:spPr/>
    </dgm:pt>
    <dgm:pt modelId="{617C3699-7063-40B6-89F9-B6550F12BFFD}" type="pres">
      <dgm:prSet presAssocID="{4F3EC196-5033-4B39-9A64-6E8477E8BAAE}" presName="spVertical3" presStyleCnt="0"/>
      <dgm:spPr/>
    </dgm:pt>
    <dgm:pt modelId="{DDE20790-7D6D-4F4D-BDEC-65633DC42959}" type="pres">
      <dgm:prSet presAssocID="{0052FBF8-1F00-47B3-9E88-5532CCE5346A}" presName="padding2" presStyleCnt="0"/>
      <dgm:spPr/>
    </dgm:pt>
    <dgm:pt modelId="{A83811F2-25CC-47B6-9640-D0905D444761}" type="pres">
      <dgm:prSet presAssocID="{0052FBF8-1F00-47B3-9E88-5532CCE5346A}" presName="negArrow" presStyleCnt="0"/>
      <dgm:spPr/>
    </dgm:pt>
    <dgm:pt modelId="{B5AFC9E4-4118-4BE3-A4FF-A6A611A61FCF}" type="pres">
      <dgm:prSet presAssocID="{0052FBF8-1F00-47B3-9E88-5532CCE5346A}" presName="backgroundArrow" presStyleLbl="node1" presStyleIdx="0" presStyleCnt="1" custLinFactNeighborX="-50000" custLinFactNeighborY="-14824"/>
      <dgm:spPr/>
    </dgm:pt>
  </dgm:ptLst>
  <dgm:cxnLst>
    <dgm:cxn modelId="{66CD759B-701F-4DE6-92CE-95D97D4D806D}" srcId="{0052FBF8-1F00-47B3-9E88-5532CCE5346A}" destId="{4F3EC196-5033-4B39-9A64-6E8477E8BAAE}" srcOrd="0" destOrd="0" parTransId="{9DCB61EF-433A-4B2A-AA6C-B05BB443757E}" sibTransId="{EAB85B41-AECF-4B78-A97C-2C305E44A587}"/>
    <dgm:cxn modelId="{287A7880-2F30-4872-9633-A5814AEB2E69}" type="presOf" srcId="{4F3EC196-5033-4B39-9A64-6E8477E8BAAE}" destId="{34151CBE-A6CE-4B82-9CE4-CE57520B6D22}" srcOrd="0" destOrd="0" presId="urn:microsoft.com/office/officeart/2005/8/layout/hProcess3"/>
    <dgm:cxn modelId="{C644644D-E4A4-4927-83D7-3C84F18A0DB2}" type="presOf" srcId="{0052FBF8-1F00-47B3-9E88-5532CCE5346A}" destId="{2841EBB3-7346-4894-A720-6884BF19DC64}" srcOrd="0" destOrd="0" presId="urn:microsoft.com/office/officeart/2005/8/layout/hProcess3"/>
    <dgm:cxn modelId="{05A2DE1D-10F1-4E28-AFD7-F8F2C083BB13}" type="presParOf" srcId="{2841EBB3-7346-4894-A720-6884BF19DC64}" destId="{B36A5A59-7523-4D52-82D6-18A1F1F5BE34}" srcOrd="0" destOrd="0" presId="urn:microsoft.com/office/officeart/2005/8/layout/hProcess3"/>
    <dgm:cxn modelId="{B978DEA5-058E-4C2C-92FB-31778578FB1A}" type="presParOf" srcId="{2841EBB3-7346-4894-A720-6884BF19DC64}" destId="{9C50D316-0013-47E8-AC42-60EE4355D27C}" srcOrd="1" destOrd="0" presId="urn:microsoft.com/office/officeart/2005/8/layout/hProcess3"/>
    <dgm:cxn modelId="{033C202A-A6F5-4FC0-B793-96B7C5223AF2}" type="presParOf" srcId="{9C50D316-0013-47E8-AC42-60EE4355D27C}" destId="{A1A42262-CDF7-48CA-AF80-15F7DE619D7C}" srcOrd="0" destOrd="0" presId="urn:microsoft.com/office/officeart/2005/8/layout/hProcess3"/>
    <dgm:cxn modelId="{43DA5725-B365-40A1-B2B8-63A89F5E0FD9}" type="presParOf" srcId="{9C50D316-0013-47E8-AC42-60EE4355D27C}" destId="{F687E350-AC69-4A02-951C-A7CF5D478C53}" srcOrd="1" destOrd="0" presId="urn:microsoft.com/office/officeart/2005/8/layout/hProcess3"/>
    <dgm:cxn modelId="{56E552C5-B720-4A94-A540-4C1CE4E3CB2E}" type="presParOf" srcId="{F687E350-AC69-4A02-951C-A7CF5D478C53}" destId="{291B975A-F774-4315-8EE9-733818E650A6}" srcOrd="0" destOrd="0" presId="urn:microsoft.com/office/officeart/2005/8/layout/hProcess3"/>
    <dgm:cxn modelId="{E415AA9A-1AD4-44C2-B73D-C16192A57D8B}" type="presParOf" srcId="{F687E350-AC69-4A02-951C-A7CF5D478C53}" destId="{34151CBE-A6CE-4B82-9CE4-CE57520B6D22}" srcOrd="1" destOrd="0" presId="urn:microsoft.com/office/officeart/2005/8/layout/hProcess3"/>
    <dgm:cxn modelId="{7C73D726-590D-4BA4-A85E-95518702EA42}" type="presParOf" srcId="{F687E350-AC69-4A02-951C-A7CF5D478C53}" destId="{CB74BD20-C175-42F3-91C0-5BC757EAE6E8}" srcOrd="2" destOrd="0" presId="urn:microsoft.com/office/officeart/2005/8/layout/hProcess3"/>
    <dgm:cxn modelId="{4D6AB24D-E3A3-46C9-83FA-41E7CE9CB21E}" type="presParOf" srcId="{F687E350-AC69-4A02-951C-A7CF5D478C53}" destId="{617C3699-7063-40B6-89F9-B6550F12BFFD}" srcOrd="3" destOrd="0" presId="urn:microsoft.com/office/officeart/2005/8/layout/hProcess3"/>
    <dgm:cxn modelId="{96454B9D-58C3-455D-85F0-A4CAF0785059}" type="presParOf" srcId="{9C50D316-0013-47E8-AC42-60EE4355D27C}" destId="{DDE20790-7D6D-4F4D-BDEC-65633DC42959}" srcOrd="2" destOrd="0" presId="urn:microsoft.com/office/officeart/2005/8/layout/hProcess3"/>
    <dgm:cxn modelId="{BDD32F1C-1065-4E5B-805D-E56FEDB5CEB9}" type="presParOf" srcId="{9C50D316-0013-47E8-AC42-60EE4355D27C}" destId="{A83811F2-25CC-47B6-9640-D0905D444761}" srcOrd="3" destOrd="0" presId="urn:microsoft.com/office/officeart/2005/8/layout/hProcess3"/>
    <dgm:cxn modelId="{20DCA3F1-FFB5-4488-9919-BE6B0E97E834}" type="presParOf" srcId="{9C50D316-0013-47E8-AC42-60EE4355D27C}" destId="{B5AFC9E4-4118-4BE3-A4FF-A6A611A61FC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7ABCAE-721E-43F4-9DDA-10A983C54D19}" type="doc">
      <dgm:prSet loTypeId="urn:microsoft.com/office/officeart/2005/8/layout/process4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zh-TW" altLang="en-US"/>
        </a:p>
      </dgm:t>
    </dgm:pt>
    <dgm:pt modelId="{908FF740-274E-43F0-B300-436365E1A9C0}">
      <dgm:prSet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zh-TW" altLang="en-US" sz="2800" smtClean="0">
              <a:latin typeface="標楷體" panose="03000509000000000000" pitchFamily="65" charset="-120"/>
              <a:ea typeface="標楷體" panose="03000509000000000000" pitchFamily="65" charset="-120"/>
            </a:rPr>
            <a:t>一言不發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2E6663-266D-4483-8E95-65FE0EC09CC5}" type="parTrans" cxnId="{CFA6B436-624C-4D71-9958-EAA29941C7EA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DAB735-8EC3-4ECC-AB9E-007B6F4CC321}" type="sibTrans" cxnId="{CFA6B436-624C-4D71-9958-EAA29941C7EA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3E044C-5069-41E2-BC25-EBF529207532}">
      <dgm:prSet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zh-TW" altLang="en-US" sz="2800" smtClean="0">
              <a:latin typeface="標楷體" panose="03000509000000000000" pitchFamily="65" charset="-120"/>
              <a:ea typeface="標楷體" panose="03000509000000000000" pitchFamily="65" charset="-120"/>
            </a:rPr>
            <a:t>欲言又止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8DDAFF-5A58-47AC-AF57-671B0D81659B}" type="parTrans" cxnId="{7A08327C-4C47-412D-B9E3-C845A0DDB174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624471-FB17-419E-BAE6-92390D5EF2DD}" type="sibTrans" cxnId="{7A08327C-4C47-412D-B9E3-C845A0DDB174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2EDE3E-9212-4709-80E3-CBB0FFCE27C7}">
      <dgm:prSet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zh-TW" altLang="en-US" sz="2800" smtClean="0">
              <a:latin typeface="標楷體" panose="03000509000000000000" pitchFamily="65" charset="-120"/>
              <a:ea typeface="標楷體" panose="03000509000000000000" pitchFamily="65" charset="-120"/>
            </a:rPr>
            <a:t>無奈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B2433C-CAC2-4EC0-B47F-665CF46FEC40}" type="parTrans" cxnId="{4A524E00-3D07-4448-8D73-80456A6BAA08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1CA622-20E2-4E2D-8A24-1A6905D25E44}" type="sibTrans" cxnId="{4A524E00-3D07-4448-8D73-80456A6BAA08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4F56C1-208C-4F82-9459-2AC3A246BB83}">
      <dgm:prSet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zh-TW" altLang="en-US" sz="2800" smtClean="0">
              <a:latin typeface="標楷體" panose="03000509000000000000" pitchFamily="65" charset="-120"/>
              <a:ea typeface="標楷體" panose="03000509000000000000" pitchFamily="65" charset="-120"/>
            </a:rPr>
            <a:t>悲傷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3D122C-267A-49E6-9386-FDC375386EC7}" type="parTrans" cxnId="{5AB0F309-A76D-408B-BDC1-643DFE9ACF6F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639536-19C7-4E0A-9AEC-DF815811B919}" type="sibTrans" cxnId="{5AB0F309-A76D-408B-BDC1-643DFE9ACF6F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98D47B-51A8-4AC9-BD6C-3F2FA075EBC3}" type="pres">
      <dgm:prSet presAssocID="{4A7ABCAE-721E-43F4-9DDA-10A983C54D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E1B870-776E-4581-87D3-22F5376E5043}" type="pres">
      <dgm:prSet presAssocID="{434F56C1-208C-4F82-9459-2AC3A246BB83}" presName="boxAndChildren" presStyleCnt="0"/>
      <dgm:spPr/>
    </dgm:pt>
    <dgm:pt modelId="{1F475BE9-804D-4246-87A0-A41EA20C5925}" type="pres">
      <dgm:prSet presAssocID="{434F56C1-208C-4F82-9459-2AC3A246BB83}" presName="parentTextBox" presStyleLbl="node1" presStyleIdx="0" presStyleCnt="4"/>
      <dgm:spPr/>
      <dgm:t>
        <a:bodyPr/>
        <a:lstStyle/>
        <a:p>
          <a:endParaRPr lang="zh-TW" altLang="en-US"/>
        </a:p>
      </dgm:t>
    </dgm:pt>
    <dgm:pt modelId="{D65B6E1C-7F80-4A7D-B250-36248648C3A3}" type="pres">
      <dgm:prSet presAssocID="{5A1CA622-20E2-4E2D-8A24-1A6905D25E44}" presName="sp" presStyleCnt="0"/>
      <dgm:spPr/>
    </dgm:pt>
    <dgm:pt modelId="{4CDDFF55-217A-4A20-92C0-29A70D68D5F2}" type="pres">
      <dgm:prSet presAssocID="{362EDE3E-9212-4709-80E3-CBB0FFCE27C7}" presName="arrowAndChildren" presStyleCnt="0"/>
      <dgm:spPr/>
    </dgm:pt>
    <dgm:pt modelId="{3475A2D3-C094-4B5C-AEEA-44E9D7C12DFF}" type="pres">
      <dgm:prSet presAssocID="{362EDE3E-9212-4709-80E3-CBB0FFCE27C7}" presName="parentTextArrow" presStyleLbl="node1" presStyleIdx="1" presStyleCnt="4"/>
      <dgm:spPr/>
      <dgm:t>
        <a:bodyPr/>
        <a:lstStyle/>
        <a:p>
          <a:endParaRPr lang="zh-TW" altLang="en-US"/>
        </a:p>
      </dgm:t>
    </dgm:pt>
    <dgm:pt modelId="{BDEFDE4A-EF0A-4357-BE7E-5193A5755F07}" type="pres">
      <dgm:prSet presAssocID="{35624471-FB17-419E-BAE6-92390D5EF2DD}" presName="sp" presStyleCnt="0"/>
      <dgm:spPr/>
    </dgm:pt>
    <dgm:pt modelId="{D13568E0-5873-46DA-ADAA-6F2CEA4D71FA}" type="pres">
      <dgm:prSet presAssocID="{ED3E044C-5069-41E2-BC25-EBF529207532}" presName="arrowAndChildren" presStyleCnt="0"/>
      <dgm:spPr/>
    </dgm:pt>
    <dgm:pt modelId="{6B7FAB2F-4AA2-46B8-A12A-517AFCA7F89E}" type="pres">
      <dgm:prSet presAssocID="{ED3E044C-5069-41E2-BC25-EBF529207532}" presName="parentTextArrow" presStyleLbl="node1" presStyleIdx="2" presStyleCnt="4"/>
      <dgm:spPr/>
      <dgm:t>
        <a:bodyPr/>
        <a:lstStyle/>
        <a:p>
          <a:endParaRPr lang="zh-TW" altLang="en-US"/>
        </a:p>
      </dgm:t>
    </dgm:pt>
    <dgm:pt modelId="{249A0797-3FFD-478E-B82E-94496F2A3A39}" type="pres">
      <dgm:prSet presAssocID="{92DAB735-8EC3-4ECC-AB9E-007B6F4CC321}" presName="sp" presStyleCnt="0"/>
      <dgm:spPr/>
    </dgm:pt>
    <dgm:pt modelId="{F8049B65-A5A2-438D-A788-67AC3F7823A4}" type="pres">
      <dgm:prSet presAssocID="{908FF740-274E-43F0-B300-436365E1A9C0}" presName="arrowAndChildren" presStyleCnt="0"/>
      <dgm:spPr/>
    </dgm:pt>
    <dgm:pt modelId="{CBC79064-C47A-4BE8-9724-FFEDD622CD78}" type="pres">
      <dgm:prSet presAssocID="{908FF740-274E-43F0-B300-436365E1A9C0}" presName="parentTextArrow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47DE7632-CDAD-4B30-BA20-8A42A831D356}" type="presOf" srcId="{ED3E044C-5069-41E2-BC25-EBF529207532}" destId="{6B7FAB2F-4AA2-46B8-A12A-517AFCA7F89E}" srcOrd="0" destOrd="0" presId="urn:microsoft.com/office/officeart/2005/8/layout/process4"/>
    <dgm:cxn modelId="{7A8CC3FE-676D-4D3F-84BA-2B343714CA4A}" type="presOf" srcId="{362EDE3E-9212-4709-80E3-CBB0FFCE27C7}" destId="{3475A2D3-C094-4B5C-AEEA-44E9D7C12DFF}" srcOrd="0" destOrd="0" presId="urn:microsoft.com/office/officeart/2005/8/layout/process4"/>
    <dgm:cxn modelId="{4A524E00-3D07-4448-8D73-80456A6BAA08}" srcId="{4A7ABCAE-721E-43F4-9DDA-10A983C54D19}" destId="{362EDE3E-9212-4709-80E3-CBB0FFCE27C7}" srcOrd="2" destOrd="0" parTransId="{A4B2433C-CAC2-4EC0-B47F-665CF46FEC40}" sibTransId="{5A1CA622-20E2-4E2D-8A24-1A6905D25E44}"/>
    <dgm:cxn modelId="{880F3448-62BD-4CAA-BEBF-095D7B73C5AF}" type="presOf" srcId="{434F56C1-208C-4F82-9459-2AC3A246BB83}" destId="{1F475BE9-804D-4246-87A0-A41EA20C5925}" srcOrd="0" destOrd="0" presId="urn:microsoft.com/office/officeart/2005/8/layout/process4"/>
    <dgm:cxn modelId="{5AB0F309-A76D-408B-BDC1-643DFE9ACF6F}" srcId="{4A7ABCAE-721E-43F4-9DDA-10A983C54D19}" destId="{434F56C1-208C-4F82-9459-2AC3A246BB83}" srcOrd="3" destOrd="0" parTransId="{2E3D122C-267A-49E6-9386-FDC375386EC7}" sibTransId="{CB639536-19C7-4E0A-9AEC-DF815811B919}"/>
    <dgm:cxn modelId="{7A08327C-4C47-412D-B9E3-C845A0DDB174}" srcId="{4A7ABCAE-721E-43F4-9DDA-10A983C54D19}" destId="{ED3E044C-5069-41E2-BC25-EBF529207532}" srcOrd="1" destOrd="0" parTransId="{898DDAFF-5A58-47AC-AF57-671B0D81659B}" sibTransId="{35624471-FB17-419E-BAE6-92390D5EF2DD}"/>
    <dgm:cxn modelId="{56465732-2840-49D7-B799-50E292E5B798}" type="presOf" srcId="{908FF740-274E-43F0-B300-436365E1A9C0}" destId="{CBC79064-C47A-4BE8-9724-FFEDD622CD78}" srcOrd="0" destOrd="0" presId="urn:microsoft.com/office/officeart/2005/8/layout/process4"/>
    <dgm:cxn modelId="{B456EFE2-65D9-4EC4-8998-A3CE21492CFC}" type="presOf" srcId="{4A7ABCAE-721E-43F4-9DDA-10A983C54D19}" destId="{7998D47B-51A8-4AC9-BD6C-3F2FA075EBC3}" srcOrd="0" destOrd="0" presId="urn:microsoft.com/office/officeart/2005/8/layout/process4"/>
    <dgm:cxn modelId="{CFA6B436-624C-4D71-9958-EAA29941C7EA}" srcId="{4A7ABCAE-721E-43F4-9DDA-10A983C54D19}" destId="{908FF740-274E-43F0-B300-436365E1A9C0}" srcOrd="0" destOrd="0" parTransId="{462E6663-266D-4483-8E95-65FE0EC09CC5}" sibTransId="{92DAB735-8EC3-4ECC-AB9E-007B6F4CC321}"/>
    <dgm:cxn modelId="{D0090CC0-8C2C-4358-A02F-12CBAE151385}" type="presParOf" srcId="{7998D47B-51A8-4AC9-BD6C-3F2FA075EBC3}" destId="{8CE1B870-776E-4581-87D3-22F5376E5043}" srcOrd="0" destOrd="0" presId="urn:microsoft.com/office/officeart/2005/8/layout/process4"/>
    <dgm:cxn modelId="{3EF8CD2A-4191-437B-B9C7-BDF038CBD349}" type="presParOf" srcId="{8CE1B870-776E-4581-87D3-22F5376E5043}" destId="{1F475BE9-804D-4246-87A0-A41EA20C5925}" srcOrd="0" destOrd="0" presId="urn:microsoft.com/office/officeart/2005/8/layout/process4"/>
    <dgm:cxn modelId="{70279074-47A4-4B8A-AA63-A15C0A789546}" type="presParOf" srcId="{7998D47B-51A8-4AC9-BD6C-3F2FA075EBC3}" destId="{D65B6E1C-7F80-4A7D-B250-36248648C3A3}" srcOrd="1" destOrd="0" presId="urn:microsoft.com/office/officeart/2005/8/layout/process4"/>
    <dgm:cxn modelId="{F5AA328D-EEB8-4816-B3E2-E57532A82C65}" type="presParOf" srcId="{7998D47B-51A8-4AC9-BD6C-3F2FA075EBC3}" destId="{4CDDFF55-217A-4A20-92C0-29A70D68D5F2}" srcOrd="2" destOrd="0" presId="urn:microsoft.com/office/officeart/2005/8/layout/process4"/>
    <dgm:cxn modelId="{57AECE2C-74E9-4A89-96C5-42AC5AABCEC4}" type="presParOf" srcId="{4CDDFF55-217A-4A20-92C0-29A70D68D5F2}" destId="{3475A2D3-C094-4B5C-AEEA-44E9D7C12DFF}" srcOrd="0" destOrd="0" presId="urn:microsoft.com/office/officeart/2005/8/layout/process4"/>
    <dgm:cxn modelId="{D6046A88-8B64-4A00-B65E-E4ECFA8DAF82}" type="presParOf" srcId="{7998D47B-51A8-4AC9-BD6C-3F2FA075EBC3}" destId="{BDEFDE4A-EF0A-4357-BE7E-5193A5755F07}" srcOrd="3" destOrd="0" presId="urn:microsoft.com/office/officeart/2005/8/layout/process4"/>
    <dgm:cxn modelId="{4F7E86F3-A017-4B4D-941C-E7FE2C712A52}" type="presParOf" srcId="{7998D47B-51A8-4AC9-BD6C-3F2FA075EBC3}" destId="{D13568E0-5873-46DA-ADAA-6F2CEA4D71FA}" srcOrd="4" destOrd="0" presId="urn:microsoft.com/office/officeart/2005/8/layout/process4"/>
    <dgm:cxn modelId="{9F84E261-1BB9-460B-B0DF-EE5D4A501EFE}" type="presParOf" srcId="{D13568E0-5873-46DA-ADAA-6F2CEA4D71FA}" destId="{6B7FAB2F-4AA2-46B8-A12A-517AFCA7F89E}" srcOrd="0" destOrd="0" presId="urn:microsoft.com/office/officeart/2005/8/layout/process4"/>
    <dgm:cxn modelId="{ADF6E078-548B-4147-831A-2EC0D9545727}" type="presParOf" srcId="{7998D47B-51A8-4AC9-BD6C-3F2FA075EBC3}" destId="{249A0797-3FFD-478E-B82E-94496F2A3A39}" srcOrd="5" destOrd="0" presId="urn:microsoft.com/office/officeart/2005/8/layout/process4"/>
    <dgm:cxn modelId="{4DFAFAED-2CAC-48D2-BD98-43573A667599}" type="presParOf" srcId="{7998D47B-51A8-4AC9-BD6C-3F2FA075EBC3}" destId="{F8049B65-A5A2-438D-A788-67AC3F7823A4}" srcOrd="6" destOrd="0" presId="urn:microsoft.com/office/officeart/2005/8/layout/process4"/>
    <dgm:cxn modelId="{7771502C-8A93-4463-AB22-A4FB98745BC0}" type="presParOf" srcId="{F8049B65-A5A2-438D-A788-67AC3F7823A4}" destId="{CBC79064-C47A-4BE8-9724-FFEDD622CD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0C46B5-84C5-4A80-A2B1-A9A43E21B1D7}" type="doc">
      <dgm:prSet loTypeId="urn:microsoft.com/office/officeart/2005/8/layout/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6B5F72C3-63E0-4FB3-91CC-99F3BD970BB0}">
      <dgm:prSet custT="1"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zh-TW" altLang="en-US" sz="2800" smtClean="0">
              <a:latin typeface="標楷體" panose="03000509000000000000" pitchFamily="65" charset="-120"/>
              <a:ea typeface="標楷體" panose="03000509000000000000" pitchFamily="65" charset="-120"/>
            </a:rPr>
            <a:t>不悅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7678A3-13D3-44E8-A6CD-C7A6B2D58C1A}" type="parTrans" cxnId="{1336F6D2-710F-4E43-B58F-0BE34AE0A5F7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710362-1D64-4991-AED2-1F1293F71EFC}" type="sibTrans" cxnId="{1336F6D2-710F-4E43-B58F-0BE34AE0A5F7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209019-5160-469A-B3A3-E591941A88DB}">
      <dgm:prSet custT="1"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zh-TW" altLang="en-US" sz="2800" smtClean="0">
              <a:latin typeface="標楷體" panose="03000509000000000000" pitchFamily="65" charset="-120"/>
              <a:ea typeface="標楷體" panose="03000509000000000000" pitchFamily="65" charset="-120"/>
            </a:rPr>
            <a:t>疑惑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849288-7978-47D7-91CB-B5E4EA9EE6AF}" type="parTrans" cxnId="{F2FE0CDF-3053-42A7-943F-8F73BBAD1A6A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347CCE-F031-4E07-AFEE-EBBEAECA628D}" type="sibTrans" cxnId="{F2FE0CDF-3053-42A7-943F-8F73BBAD1A6A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06F565-E6B7-4FBE-9E95-B568157F4D75}">
      <dgm:prSet custT="1"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zh-TW" altLang="en-US" sz="2800" smtClean="0">
              <a:latin typeface="標楷體" panose="03000509000000000000" pitchFamily="65" charset="-120"/>
              <a:ea typeface="標楷體" panose="03000509000000000000" pitchFamily="65" charset="-120"/>
            </a:rPr>
            <a:t>震驚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61FC77-3D58-4328-B31E-618B875F826D}" type="parTrans" cxnId="{9EEBF531-02D2-46C1-8A3E-297BBAEDE249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9EFBD5F-D894-4833-AB97-2D58523B2F89}" type="sibTrans" cxnId="{9EEBF531-02D2-46C1-8A3E-297BBAEDE249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B1895F-4A7B-4BC0-9548-21211C1239D1}">
      <dgm:prSet custT="1"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zh-TW" altLang="en-US" sz="2800" smtClean="0">
              <a:latin typeface="標楷體" panose="03000509000000000000" pitchFamily="65" charset="-120"/>
              <a:ea typeface="標楷體" panose="03000509000000000000" pitchFamily="65" charset="-120"/>
            </a:rPr>
            <a:t>心死</a:t>
          </a:r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E6DA40-EDC1-4F34-A196-E2A386AC598E}" type="parTrans" cxnId="{16BAECEB-2D69-49FF-8B03-AFC6F8DE42D1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0CE4E7-20E8-47A9-AAFB-2397AB53E393}" type="sibTrans" cxnId="{16BAECEB-2D69-49FF-8B03-AFC6F8DE42D1}">
      <dgm:prSet/>
      <dgm:spPr/>
      <dgm:t>
        <a:bodyPr/>
        <a:lstStyle/>
        <a:p>
          <a:endParaRPr lang="zh-TW" altLang="en-US" sz="2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7308C2-F871-47E6-8B29-7AFFC6F926CE}" type="pres">
      <dgm:prSet presAssocID="{580C46B5-84C5-4A80-A2B1-A9A43E21B1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4FB48D-0D42-42D6-90A4-BC7CD61F654D}" type="pres">
      <dgm:prSet presAssocID="{F8B1895F-4A7B-4BC0-9548-21211C1239D1}" presName="boxAndChildren" presStyleCnt="0"/>
      <dgm:spPr/>
    </dgm:pt>
    <dgm:pt modelId="{C546AFEF-65EA-4B55-B5C1-F2F63303ABA8}" type="pres">
      <dgm:prSet presAssocID="{F8B1895F-4A7B-4BC0-9548-21211C1239D1}" presName="parentTextBox" presStyleLbl="node1" presStyleIdx="0" presStyleCnt="4"/>
      <dgm:spPr/>
      <dgm:t>
        <a:bodyPr/>
        <a:lstStyle/>
        <a:p>
          <a:endParaRPr lang="zh-TW" altLang="en-US"/>
        </a:p>
      </dgm:t>
    </dgm:pt>
    <dgm:pt modelId="{56DF1756-6D94-44FA-A272-6822DF1FFB75}" type="pres">
      <dgm:prSet presAssocID="{B9EFBD5F-D894-4833-AB97-2D58523B2F89}" presName="sp" presStyleCnt="0"/>
      <dgm:spPr/>
    </dgm:pt>
    <dgm:pt modelId="{8B53789B-D119-4CDF-94D5-0D1F30096104}" type="pres">
      <dgm:prSet presAssocID="{0806F565-E6B7-4FBE-9E95-B568157F4D75}" presName="arrowAndChildren" presStyleCnt="0"/>
      <dgm:spPr/>
    </dgm:pt>
    <dgm:pt modelId="{4A104089-AD14-4A6E-9A7E-722FBE00E1C8}" type="pres">
      <dgm:prSet presAssocID="{0806F565-E6B7-4FBE-9E95-B568157F4D75}" presName="parentTextArrow" presStyleLbl="node1" presStyleIdx="1" presStyleCnt="4"/>
      <dgm:spPr/>
      <dgm:t>
        <a:bodyPr/>
        <a:lstStyle/>
        <a:p>
          <a:endParaRPr lang="zh-TW" altLang="en-US"/>
        </a:p>
      </dgm:t>
    </dgm:pt>
    <dgm:pt modelId="{C8E10476-F74B-4CE1-ACDC-3EBAC77D4059}" type="pres">
      <dgm:prSet presAssocID="{A1347CCE-F031-4E07-AFEE-EBBEAECA628D}" presName="sp" presStyleCnt="0"/>
      <dgm:spPr/>
    </dgm:pt>
    <dgm:pt modelId="{2CBEC390-6F84-48DD-BBE1-426A301CE150}" type="pres">
      <dgm:prSet presAssocID="{94209019-5160-469A-B3A3-E591941A88DB}" presName="arrowAndChildren" presStyleCnt="0"/>
      <dgm:spPr/>
    </dgm:pt>
    <dgm:pt modelId="{FF253E09-68F1-4AFD-9B2F-404C58211864}" type="pres">
      <dgm:prSet presAssocID="{94209019-5160-469A-B3A3-E591941A88DB}" presName="parentTextArrow" presStyleLbl="node1" presStyleIdx="2" presStyleCnt="4"/>
      <dgm:spPr/>
      <dgm:t>
        <a:bodyPr/>
        <a:lstStyle/>
        <a:p>
          <a:endParaRPr lang="zh-TW" altLang="en-US"/>
        </a:p>
      </dgm:t>
    </dgm:pt>
    <dgm:pt modelId="{B1CBFD49-A44F-4C59-A3BF-09F02E3CB515}" type="pres">
      <dgm:prSet presAssocID="{A5710362-1D64-4991-AED2-1F1293F71EFC}" presName="sp" presStyleCnt="0"/>
      <dgm:spPr/>
    </dgm:pt>
    <dgm:pt modelId="{31D4F877-DA47-4E91-B016-298B2AB91286}" type="pres">
      <dgm:prSet presAssocID="{6B5F72C3-63E0-4FB3-91CC-99F3BD970BB0}" presName="arrowAndChildren" presStyleCnt="0"/>
      <dgm:spPr/>
    </dgm:pt>
    <dgm:pt modelId="{22E82CF6-D7A0-4DCE-AFA4-CA17F6D638AD}" type="pres">
      <dgm:prSet presAssocID="{6B5F72C3-63E0-4FB3-91CC-99F3BD970BB0}" presName="parentTextArrow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16BAECEB-2D69-49FF-8B03-AFC6F8DE42D1}" srcId="{580C46B5-84C5-4A80-A2B1-A9A43E21B1D7}" destId="{F8B1895F-4A7B-4BC0-9548-21211C1239D1}" srcOrd="3" destOrd="0" parTransId="{E2E6DA40-EDC1-4F34-A196-E2A386AC598E}" sibTransId="{730CE4E7-20E8-47A9-AAFB-2397AB53E393}"/>
    <dgm:cxn modelId="{7E14D7AC-74D3-45F7-8D95-3E839EA14EE4}" type="presOf" srcId="{F8B1895F-4A7B-4BC0-9548-21211C1239D1}" destId="{C546AFEF-65EA-4B55-B5C1-F2F63303ABA8}" srcOrd="0" destOrd="0" presId="urn:microsoft.com/office/officeart/2005/8/layout/process4"/>
    <dgm:cxn modelId="{9EEBF531-02D2-46C1-8A3E-297BBAEDE249}" srcId="{580C46B5-84C5-4A80-A2B1-A9A43E21B1D7}" destId="{0806F565-E6B7-4FBE-9E95-B568157F4D75}" srcOrd="2" destOrd="0" parTransId="{4C61FC77-3D58-4328-B31E-618B875F826D}" sibTransId="{B9EFBD5F-D894-4833-AB97-2D58523B2F89}"/>
    <dgm:cxn modelId="{D561203F-CE0A-4E47-9A82-5665458E9E78}" type="presOf" srcId="{94209019-5160-469A-B3A3-E591941A88DB}" destId="{FF253E09-68F1-4AFD-9B2F-404C58211864}" srcOrd="0" destOrd="0" presId="urn:microsoft.com/office/officeart/2005/8/layout/process4"/>
    <dgm:cxn modelId="{5F9B1FB6-3F58-4D15-B146-FD80214417F3}" type="presOf" srcId="{580C46B5-84C5-4A80-A2B1-A9A43E21B1D7}" destId="{317308C2-F871-47E6-8B29-7AFFC6F926CE}" srcOrd="0" destOrd="0" presId="urn:microsoft.com/office/officeart/2005/8/layout/process4"/>
    <dgm:cxn modelId="{1336F6D2-710F-4E43-B58F-0BE34AE0A5F7}" srcId="{580C46B5-84C5-4A80-A2B1-A9A43E21B1D7}" destId="{6B5F72C3-63E0-4FB3-91CC-99F3BD970BB0}" srcOrd="0" destOrd="0" parTransId="{2B7678A3-13D3-44E8-A6CD-C7A6B2D58C1A}" sibTransId="{A5710362-1D64-4991-AED2-1F1293F71EFC}"/>
    <dgm:cxn modelId="{F2FE0CDF-3053-42A7-943F-8F73BBAD1A6A}" srcId="{580C46B5-84C5-4A80-A2B1-A9A43E21B1D7}" destId="{94209019-5160-469A-B3A3-E591941A88DB}" srcOrd="1" destOrd="0" parTransId="{7C849288-7978-47D7-91CB-B5E4EA9EE6AF}" sibTransId="{A1347CCE-F031-4E07-AFEE-EBBEAECA628D}"/>
    <dgm:cxn modelId="{9652F6C1-78F0-41F5-9378-7087A7FEF0DC}" type="presOf" srcId="{6B5F72C3-63E0-4FB3-91CC-99F3BD970BB0}" destId="{22E82CF6-D7A0-4DCE-AFA4-CA17F6D638AD}" srcOrd="0" destOrd="0" presId="urn:microsoft.com/office/officeart/2005/8/layout/process4"/>
    <dgm:cxn modelId="{1EB427A7-FEA9-41C9-998E-B60EF763EDE0}" type="presOf" srcId="{0806F565-E6B7-4FBE-9E95-B568157F4D75}" destId="{4A104089-AD14-4A6E-9A7E-722FBE00E1C8}" srcOrd="0" destOrd="0" presId="urn:microsoft.com/office/officeart/2005/8/layout/process4"/>
    <dgm:cxn modelId="{B15A78CA-2784-4CBF-A991-DD5AF4F0E569}" type="presParOf" srcId="{317308C2-F871-47E6-8B29-7AFFC6F926CE}" destId="{214FB48D-0D42-42D6-90A4-BC7CD61F654D}" srcOrd="0" destOrd="0" presId="urn:microsoft.com/office/officeart/2005/8/layout/process4"/>
    <dgm:cxn modelId="{F6702EFE-7F8F-4747-8FB2-DB9F23169341}" type="presParOf" srcId="{214FB48D-0D42-42D6-90A4-BC7CD61F654D}" destId="{C546AFEF-65EA-4B55-B5C1-F2F63303ABA8}" srcOrd="0" destOrd="0" presId="urn:microsoft.com/office/officeart/2005/8/layout/process4"/>
    <dgm:cxn modelId="{B1BA5253-7A40-4F6A-8159-FD55FA9EE64E}" type="presParOf" srcId="{317308C2-F871-47E6-8B29-7AFFC6F926CE}" destId="{56DF1756-6D94-44FA-A272-6822DF1FFB75}" srcOrd="1" destOrd="0" presId="urn:microsoft.com/office/officeart/2005/8/layout/process4"/>
    <dgm:cxn modelId="{13996B65-C762-4940-A639-EDDC08C9F9D4}" type="presParOf" srcId="{317308C2-F871-47E6-8B29-7AFFC6F926CE}" destId="{8B53789B-D119-4CDF-94D5-0D1F30096104}" srcOrd="2" destOrd="0" presId="urn:microsoft.com/office/officeart/2005/8/layout/process4"/>
    <dgm:cxn modelId="{46075ECD-5FB8-4F98-989A-B5E7FA3A9C17}" type="presParOf" srcId="{8B53789B-D119-4CDF-94D5-0D1F30096104}" destId="{4A104089-AD14-4A6E-9A7E-722FBE00E1C8}" srcOrd="0" destOrd="0" presId="urn:microsoft.com/office/officeart/2005/8/layout/process4"/>
    <dgm:cxn modelId="{ED378F36-B265-4E71-B1A0-21D4C573DECD}" type="presParOf" srcId="{317308C2-F871-47E6-8B29-7AFFC6F926CE}" destId="{C8E10476-F74B-4CE1-ACDC-3EBAC77D4059}" srcOrd="3" destOrd="0" presId="urn:microsoft.com/office/officeart/2005/8/layout/process4"/>
    <dgm:cxn modelId="{1346B4FD-E585-4A84-8966-8515A49D2D2B}" type="presParOf" srcId="{317308C2-F871-47E6-8B29-7AFFC6F926CE}" destId="{2CBEC390-6F84-48DD-BBE1-426A301CE150}" srcOrd="4" destOrd="0" presId="urn:microsoft.com/office/officeart/2005/8/layout/process4"/>
    <dgm:cxn modelId="{E8AEA44A-2048-4DC9-A922-2AA0999D8B9F}" type="presParOf" srcId="{2CBEC390-6F84-48DD-BBE1-426A301CE150}" destId="{FF253E09-68F1-4AFD-9B2F-404C58211864}" srcOrd="0" destOrd="0" presId="urn:microsoft.com/office/officeart/2005/8/layout/process4"/>
    <dgm:cxn modelId="{B4C1ABB6-A087-4306-AE57-1FDFE2141C07}" type="presParOf" srcId="{317308C2-F871-47E6-8B29-7AFFC6F926CE}" destId="{B1CBFD49-A44F-4C59-A3BF-09F02E3CB515}" srcOrd="5" destOrd="0" presId="urn:microsoft.com/office/officeart/2005/8/layout/process4"/>
    <dgm:cxn modelId="{9B26E802-4385-4D6E-83DB-E6DF2DE74E26}" type="presParOf" srcId="{317308C2-F871-47E6-8B29-7AFFC6F926CE}" destId="{31D4F877-DA47-4E91-B016-298B2AB91286}" srcOrd="6" destOrd="0" presId="urn:microsoft.com/office/officeart/2005/8/layout/process4"/>
    <dgm:cxn modelId="{F1B7BC27-F347-4ACE-B689-C705A40B7606}" type="presParOf" srcId="{31D4F877-DA47-4E91-B016-298B2AB91286}" destId="{22E82CF6-D7A0-4DCE-AFA4-CA17F6D638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078E5-B5B6-4EF7-88AC-6EBEA03147F8}">
      <dsp:nvSpPr>
        <dsp:cNvPr id="0" name=""/>
        <dsp:cNvSpPr/>
      </dsp:nvSpPr>
      <dsp:spPr>
        <a:xfrm rot="5400000">
          <a:off x="4814490" y="-1329734"/>
          <a:ext cx="1851343" cy="497376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C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為鞏固邊疆守護朝鮮王朝，消耗大量人力、物力，造成</a:t>
          </a:r>
          <a:r>
            <a:rPr lang="zh-TW" altLang="en-US" sz="2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國庫空虛、財政拮据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253280" y="321851"/>
        <a:ext cx="4883389" cy="1670593"/>
      </dsp:txXfrm>
    </dsp:sp>
    <dsp:sp modelId="{85DA05CB-7C66-4C4D-8739-19D3E6F0E2C8}">
      <dsp:nvSpPr>
        <dsp:cNvPr id="0" name=""/>
        <dsp:cNvSpPr/>
      </dsp:nvSpPr>
      <dsp:spPr>
        <a:xfrm>
          <a:off x="2555" y="57"/>
          <a:ext cx="3250725" cy="2314179"/>
        </a:xfrm>
        <a:prstGeom prst="roundRect">
          <a:avLst/>
        </a:prstGeom>
        <a:solidFill>
          <a:srgbClr val="CCFFCC"/>
        </a:solidFill>
        <a:ln w="25400" cap="flat" cmpd="sng" algn="ctr">
          <a:solidFill>
            <a:srgbClr val="CCFFCC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萬曆三大征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5524" y="113026"/>
        <a:ext cx="3024787" cy="2088241"/>
      </dsp:txXfrm>
    </dsp:sp>
    <dsp:sp modelId="{F9B88364-8A45-4D04-9A3F-18F1E9236006}">
      <dsp:nvSpPr>
        <dsp:cNvPr id="0" name=""/>
        <dsp:cNvSpPr/>
      </dsp:nvSpPr>
      <dsp:spPr>
        <a:xfrm rot="5400000">
          <a:off x="4814490" y="1100154"/>
          <a:ext cx="1851343" cy="497376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C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萬曆年間社會走向活潑和開放，資本主義萌芽，</a:t>
          </a:r>
          <a:r>
            <a:rPr lang="zh-TW" altLang="en-US" sz="2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海外貿易興起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253280" y="2751740"/>
        <a:ext cx="4883389" cy="1670593"/>
      </dsp:txXfrm>
    </dsp:sp>
    <dsp:sp modelId="{393E10CB-40FD-44A1-8F06-783D585F4F75}">
      <dsp:nvSpPr>
        <dsp:cNvPr id="0" name=""/>
        <dsp:cNvSpPr/>
      </dsp:nvSpPr>
      <dsp:spPr>
        <a:xfrm>
          <a:off x="2555" y="2429946"/>
          <a:ext cx="3250725" cy="2314179"/>
        </a:xfrm>
        <a:prstGeom prst="roundRect">
          <a:avLst/>
        </a:prstGeom>
        <a:solidFill>
          <a:srgbClr val="CCFFCC"/>
        </a:solidFill>
        <a:ln w="25400" cap="flat" cmpd="sng" algn="ctr">
          <a:solidFill>
            <a:srgbClr val="CCFFCC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社會文化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5524" y="2542915"/>
        <a:ext cx="3024787" cy="2088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F2E5F-AA4F-45C4-AD01-B06D3F208891}">
      <dsp:nvSpPr>
        <dsp:cNvPr id="0" name=""/>
        <dsp:cNvSpPr/>
      </dsp:nvSpPr>
      <dsp:spPr>
        <a:xfrm>
          <a:off x="2835997" y="1315"/>
          <a:ext cx="5039987" cy="22795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納粟</a:t>
          </a:r>
          <a:endParaRPr lang="zh-TW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捐獻</a:t>
          </a:r>
          <a:r>
            <a:rPr 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規定以上的錢財或糧食給國家，即可</a:t>
          </a:r>
          <a:r>
            <a:rPr lang="zh-TW" sz="2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得到官位或入學資格</a:t>
          </a:r>
          <a:r>
            <a:rPr 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35997" y="1315"/>
        <a:ext cx="5039987" cy="2279505"/>
      </dsp:txXfrm>
    </dsp:sp>
    <dsp:sp modelId="{55B4748A-8CAD-4E3D-90F9-7E174CADCA1E}">
      <dsp:nvSpPr>
        <dsp:cNvPr id="0" name=""/>
        <dsp:cNvSpPr/>
      </dsp:nvSpPr>
      <dsp:spPr>
        <a:xfrm>
          <a:off x="353615" y="1315"/>
          <a:ext cx="2256710" cy="22795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B064AA6-5D2B-4B58-A707-BE2E2904B3F3}">
      <dsp:nvSpPr>
        <dsp:cNvPr id="0" name=""/>
        <dsp:cNvSpPr/>
      </dsp:nvSpPr>
      <dsp:spPr>
        <a:xfrm>
          <a:off x="353615" y="2656939"/>
          <a:ext cx="5039987" cy="2279505"/>
        </a:xfrm>
        <a:prstGeom prst="rect">
          <a:avLst/>
        </a:prstGeom>
        <a:gradFill rotWithShape="0">
          <a:gsLst>
            <a:gs pos="0">
              <a:schemeClr val="accent2">
                <a:hueOff val="-8543491"/>
                <a:satOff val="24962"/>
                <a:lumOff val="-4706"/>
                <a:alphaOff val="0"/>
                <a:tint val="45000"/>
                <a:satMod val="200000"/>
              </a:schemeClr>
            </a:gs>
            <a:gs pos="30000">
              <a:schemeClr val="accent2">
                <a:hueOff val="-8543491"/>
                <a:satOff val="24962"/>
                <a:lumOff val="-4706"/>
                <a:alphaOff val="0"/>
                <a:tint val="61000"/>
                <a:satMod val="200000"/>
              </a:schemeClr>
            </a:gs>
            <a:gs pos="45000">
              <a:schemeClr val="accent2">
                <a:hueOff val="-8543491"/>
                <a:satOff val="24962"/>
                <a:lumOff val="-4706"/>
                <a:alphaOff val="0"/>
                <a:tint val="66000"/>
                <a:satMod val="200000"/>
              </a:schemeClr>
            </a:gs>
            <a:gs pos="55000">
              <a:schemeClr val="accent2">
                <a:hueOff val="-8543491"/>
                <a:satOff val="24962"/>
                <a:lumOff val="-4706"/>
                <a:alphaOff val="0"/>
                <a:tint val="66000"/>
                <a:satMod val="200000"/>
              </a:schemeClr>
            </a:gs>
            <a:gs pos="73000">
              <a:schemeClr val="accent2">
                <a:hueOff val="-8543491"/>
                <a:satOff val="24962"/>
                <a:lumOff val="-4706"/>
                <a:alphaOff val="0"/>
                <a:tint val="61000"/>
                <a:satMod val="200000"/>
              </a:schemeClr>
            </a:gs>
            <a:gs pos="100000">
              <a:schemeClr val="accent2">
                <a:hueOff val="-8543491"/>
                <a:satOff val="24962"/>
                <a:lumOff val="-4706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國子監</a:t>
          </a:r>
          <a:endParaRPr lang="zh-TW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</a:t>
          </a:r>
          <a:r>
            <a:rPr lang="zh-TW" sz="2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古代的大學</a:t>
          </a:r>
          <a:r>
            <a:rPr 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，需要通過科舉考試才能入學。</a:t>
          </a:r>
          <a:endParaRPr lang="zh-TW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3615" y="2656939"/>
        <a:ext cx="5039987" cy="2279505"/>
      </dsp:txXfrm>
    </dsp:sp>
    <dsp:sp modelId="{BA8DC254-1234-4C19-A668-B2A14E31B68E}">
      <dsp:nvSpPr>
        <dsp:cNvPr id="0" name=""/>
        <dsp:cNvSpPr/>
      </dsp:nvSpPr>
      <dsp:spPr>
        <a:xfrm>
          <a:off x="5619273" y="2656939"/>
          <a:ext cx="2256710" cy="227950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0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706D4D2F-1DD3-4FF0-9AEF-8B79B3ED9C3C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11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DDD9-CE46-4051-8BD6-1B66708A4B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BE8F-0F2D-4CC9-A91F-309714118470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45CC-50D0-4343-B1F4-D2D761669D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等腰三角形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接點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C80F-3FA1-4145-864D-15EE7635EA1E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DB96-BCB3-4B71-9781-17E59A702F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4D0AA-65E3-4823-991B-808F7C734B59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03D2-C59C-4443-A15C-C30CDC2513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CE02-E460-42B0-A62B-993FD559D2E0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DFF21-D86A-454D-854C-7D4AD90031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2054E-6A10-4F8D-A18C-B1AA6AC6AC33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0EA1-6497-4524-93A9-6154BFF85D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AA55-18C0-4989-B4EA-72A69A45CDB9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CE50-7D5A-4CA0-B201-FDD9394FB3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C2B-6619-4143-BAFC-7AB55AB79DCD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E2D3-EBFA-4855-93BD-0671874354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等腰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778B7-1D06-46D1-BFF1-0CD8FC7D10CB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1937-10E3-4ADE-81DF-D077CBD18D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直線接點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等腰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8A8C-8A46-41CA-9168-5265E00477CB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3767-E090-4BE6-B007-274B3546A5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等腰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0ED-3D19-41D5-A053-533F7E9638D0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0D2E6-70C7-43F1-9A3A-426519ED87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2C645A1-D0CF-47A4-B2A8-73132A3F1950}" type="datetimeFigureOut">
              <a:rPr lang="zh-TW" altLang="en-US"/>
              <a:pPr>
                <a:defRPr/>
              </a:pPr>
              <a:t>2017/10/17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DA9581-6D46-4213-9FEF-741ECAB86C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6" r:id="rId6"/>
    <p:sldLayoutId id="2147483747" r:id="rId7"/>
    <p:sldLayoutId id="2147483748" r:id="rId8"/>
    <p:sldLayoutId id="2147483749" r:id="rId9"/>
    <p:sldLayoutId id="2147483740" r:id="rId10"/>
    <p:sldLayoutId id="21474837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415.tian.yam.com/posts/18588331" TargetMode="External"/><Relationship Id="rId2" Type="http://schemas.openxmlformats.org/officeDocument/2006/relationships/hyperlink" Target="https://zh.wikipedia.org/wiki/%E5%86%AF%E6%A2%A6%E9%BE%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news.cc/emotion/392yx2a.html" TargetMode="External"/><Relationship Id="rId5" Type="http://schemas.openxmlformats.org/officeDocument/2006/relationships/hyperlink" Target="https://zh.wikipedia.org/wiki/%E6%9D%9C%E5%8D%81%E5%A8%98%E6%80%92%E6%B2%89%E7%99%BE%E5%AE%9D%E7%AE%B1" TargetMode="External"/><Relationship Id="rId4" Type="http://schemas.openxmlformats.org/officeDocument/2006/relationships/hyperlink" Target="http://www.fivedream.com/page1.aspx?no=221262&amp;step=1&amp;newsno=34531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kknews.cc/history/e9nqn8y.html" TargetMode="External"/><Relationship Id="rId13" Type="http://schemas.openxmlformats.org/officeDocument/2006/relationships/hyperlink" Target="http://blog.sina.com.cn/s/blog_5ef1fe090102wf2n.html" TargetMode="External"/><Relationship Id="rId3" Type="http://schemas.openxmlformats.org/officeDocument/2006/relationships/hyperlink" Target="http://www.books.com.tw/products/0010483678" TargetMode="External"/><Relationship Id="rId7" Type="http://schemas.openxmlformats.org/officeDocument/2006/relationships/hyperlink" Target="http://www.whatscap.com/web/photodetail.jsp?photo=134240" TargetMode="External"/><Relationship Id="rId12" Type="http://schemas.openxmlformats.org/officeDocument/2006/relationships/hyperlink" Target="http://tw.gigacircle.com/542265-1" TargetMode="External"/><Relationship Id="rId17" Type="http://schemas.openxmlformats.org/officeDocument/2006/relationships/hyperlink" Target="http://wood-seakayak.cocolog-nifty.com/koubou/2007/04/post_c958.html" TargetMode="External"/><Relationship Id="rId2" Type="http://schemas.openxmlformats.org/officeDocument/2006/relationships/hyperlink" Target="http://www.yeshinet.com/fuxi/149340.html" TargetMode="External"/><Relationship Id="rId16" Type="http://schemas.openxmlformats.org/officeDocument/2006/relationships/hyperlink" Target="http://news.cctv.com/china/20090324/101086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.com.tw/products/CN11379726" TargetMode="External"/><Relationship Id="rId11" Type="http://schemas.openxmlformats.org/officeDocument/2006/relationships/hyperlink" Target="http://paper.wenweipo.com/2015/06/30/OT1506300004.htm" TargetMode="External"/><Relationship Id="rId5" Type="http://schemas.openxmlformats.org/officeDocument/2006/relationships/hyperlink" Target="http://www.books.com.tw/products/0010355253" TargetMode="External"/><Relationship Id="rId15" Type="http://schemas.openxmlformats.org/officeDocument/2006/relationships/hyperlink" Target="http://www.ownlinux.org/2015/09/17/%E9%87%8D%E5%BA%86linux%E7%94%A8%E6%88%B7%E7%BB%84-2015%E8%BD%AF%E4%BB%B6%E8%87%AA%E7%94%B1%E6%97%A5%E9%87%8D%E5%BA%86%E7%AB%99%E6%B4%BB%E5%8A%A8.html" TargetMode="External"/><Relationship Id="rId10" Type="http://schemas.openxmlformats.org/officeDocument/2006/relationships/hyperlink" Target="http://www.nipic.com/show/11533091.html" TargetMode="External"/><Relationship Id="rId4" Type="http://schemas.openxmlformats.org/officeDocument/2006/relationships/hyperlink" Target="http://www.books.com.tw/products/0010407506" TargetMode="External"/><Relationship Id="rId9" Type="http://schemas.openxmlformats.org/officeDocument/2006/relationships/hyperlink" Target="http://3png.com/a-581609.html" TargetMode="External"/><Relationship Id="rId14" Type="http://schemas.openxmlformats.org/officeDocument/2006/relationships/hyperlink" Target="http://www.mychistory.com/2-1118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lbay.tw/content/19497.html" TargetMode="External"/><Relationship Id="rId2" Type="http://schemas.openxmlformats.org/officeDocument/2006/relationships/hyperlink" Target="http://fun8.us/post/159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xuite.net/wuyunhua333/twblog/134896317-%E8%81%B7%E5%A0%B4%E9%80%B2%E4%BF%AE%E7%8F%AD----%E7%95%B6%E8%A1%9D%E7%AA%81%E4%BE%86%E8%87%A8%E6%99%82-----+%E5%90%B3%E5%A8%9F%E7%91%9C" TargetMode="External"/><Relationship Id="rId5" Type="http://schemas.openxmlformats.org/officeDocument/2006/relationships/hyperlink" Target="https://kknews.cc/history/bgn6k9.html" TargetMode="External"/><Relationship Id="rId4" Type="http://schemas.openxmlformats.org/officeDocument/2006/relationships/hyperlink" Target="http://www.zwbk.org/MyLemmaShow.aspx?zh=zh-tw&amp;lid=10804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圖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44001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-15875" y="2349500"/>
            <a:ext cx="9151938" cy="1008063"/>
          </a:xfrm>
          <a:prstGeom prst="rect">
            <a:avLst/>
          </a:prstGeom>
          <a:solidFill>
            <a:schemeClr val="accent5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315" name="標題 1"/>
          <p:cNvSpPr>
            <a:spLocks noGrp="1"/>
          </p:cNvSpPr>
          <p:nvPr>
            <p:ph type="title"/>
          </p:nvPr>
        </p:nvSpPr>
        <p:spPr>
          <a:xfrm>
            <a:off x="620713" y="449263"/>
            <a:ext cx="7886700" cy="1325562"/>
          </a:xfrm>
        </p:spPr>
        <p:txBody>
          <a:bodyPr/>
          <a:lstStyle/>
          <a:p>
            <a:pPr algn="ctr"/>
            <a:r>
              <a:rPr lang="zh-TW" altLang="en-US" b="1" smtClean="0">
                <a:solidFill>
                  <a:schemeClr val="tx1"/>
                </a:solidFill>
                <a:latin typeface="Adobe 仿宋 Std R"/>
                <a:ea typeface="Adobe 仿宋 Std R"/>
                <a:cs typeface="Adobe 仿宋 Std R"/>
              </a:rPr>
              <a:t>教育部</a:t>
            </a:r>
            <a:r>
              <a:rPr lang="en-US" altLang="zh-TW" b="1" smtClean="0">
                <a:solidFill>
                  <a:schemeClr val="tx1"/>
                </a:solidFill>
                <a:latin typeface="Adobe 仿宋 Std R"/>
                <a:ea typeface="Adobe 仿宋 Std R"/>
                <a:cs typeface="Adobe 仿宋 Std R"/>
              </a:rPr>
              <a:t/>
            </a:r>
            <a:br>
              <a:rPr lang="en-US" altLang="zh-TW" b="1" smtClean="0">
                <a:solidFill>
                  <a:schemeClr val="tx1"/>
                </a:solidFill>
                <a:latin typeface="Adobe 仿宋 Std R"/>
                <a:ea typeface="Adobe 仿宋 Std R"/>
                <a:cs typeface="Adobe 仿宋 Std R"/>
              </a:rPr>
            </a:br>
            <a:r>
              <a:rPr lang="zh-TW" altLang="en-US" b="1" smtClean="0">
                <a:solidFill>
                  <a:schemeClr val="tx1"/>
                </a:solidFill>
                <a:latin typeface="Adobe 仿宋 Std R"/>
                <a:ea typeface="Adobe 仿宋 Std R"/>
                <a:cs typeface="Adobe 仿宋 Std R"/>
              </a:rPr>
              <a:t>全校型中文閱讀書寫課程革新推動計畫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0" y="2506663"/>
            <a:ext cx="7886700" cy="85090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5400" b="1" spc="300" dirty="0" smtClean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全人</a:t>
            </a: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觀點</a:t>
            </a:r>
            <a:r>
              <a:rPr lang="en-US" altLang="zh-TW" sz="5400" b="1" spc="300" dirty="0" smtClean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‧</a:t>
            </a:r>
            <a:r>
              <a:rPr lang="zh-TW" altLang="en-US" sz="5400" b="1" spc="300" dirty="0" smtClean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從心讀寫</a:t>
            </a:r>
            <a:endParaRPr lang="zh-TW" altLang="en-US" sz="5400" b="1" spc="300" dirty="0">
              <a:solidFill>
                <a:schemeClr val="bg1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63725" y="4197350"/>
            <a:ext cx="5670550" cy="8509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2800" b="1" spc="300" dirty="0" smtClean="0">
                <a:solidFill>
                  <a:schemeClr val="accent2">
                    <a:lumMod val="50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「中文閱讀與表達」授課教師</a:t>
            </a:r>
            <a:endParaRPr kumimoji="0" lang="en-US" altLang="zh-TW" sz="2800" b="1" spc="300" dirty="0" smtClean="0">
              <a:solidFill>
                <a:schemeClr val="accent2">
                  <a:lumMod val="50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TW" altLang="en-US" sz="5400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77875" y="4799013"/>
            <a:ext cx="7886700" cy="8509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2400" b="1" spc="300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陳憶蘇、熊仙如、林麗美</a:t>
            </a:r>
            <a:endParaRPr kumimoji="0" lang="en-US" altLang="zh-TW" sz="2400" b="1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2400" b="1" spc="300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陳金英、施寬文、楊雅琪</a:t>
            </a:r>
            <a:endParaRPr kumimoji="0" lang="zh-TW" altLang="en-US" sz="2400" b="1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713" y="4124325"/>
            <a:ext cx="8021637" cy="1581150"/>
          </a:xfrm>
          <a:prstGeom prst="rect">
            <a:avLst/>
          </a:prstGeom>
          <a:noFill/>
          <a:ln w="28575">
            <a:solidFill>
              <a:schemeClr val="accent2">
                <a:lumMod val="75000"/>
                <a:alpha val="40000"/>
              </a:schemeClr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337050" y="3592513"/>
            <a:ext cx="7223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106-1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問題</a:t>
            </a:r>
            <a:r>
              <a:rPr lang="en-US" altLang="zh-TW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Q&amp;A</a:t>
            </a:r>
            <a:endParaRPr lang="zh-TW" altLang="en-US" sz="5400" b="1" dirty="0">
              <a:solidFill>
                <a:schemeClr val="tx1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4957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你對於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美女的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定義是什麼？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9819"/>
          <a:stretch/>
        </p:blipFill>
        <p:spPr>
          <a:xfrm>
            <a:off x="5816654" y="2235685"/>
            <a:ext cx="2595736" cy="341261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662379" y="5714843"/>
            <a:ext cx="290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趙飛燕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2302230"/>
            <a:ext cx="2336141" cy="33460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88845" y="5714843"/>
            <a:ext cx="2606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楊貴妃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43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話說從頭─李甲初遇杜十娘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444875" y="2578100"/>
            <a:ext cx="5699125" cy="1057275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坐中若有杜十娘，斗筲之量飲千觴。</a:t>
            </a:r>
          </a:p>
          <a:p>
            <a:pPr marL="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院中若識杜老媺，千家粉面都如鬼。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59" name="圖片 3"/>
          <p:cNvPicPr>
            <a:picLocks noChangeAspect="1"/>
          </p:cNvPicPr>
          <p:nvPr/>
        </p:nvPicPr>
        <p:blipFill>
          <a:blip r:embed="rId2"/>
          <a:srcRect r="21317"/>
          <a:stretch>
            <a:fillRect/>
          </a:stretch>
        </p:blipFill>
        <p:spPr bwMode="auto">
          <a:xfrm>
            <a:off x="284163" y="2781300"/>
            <a:ext cx="3160712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雲朵形 4"/>
          <p:cNvSpPr/>
          <p:nvPr/>
        </p:nvSpPr>
        <p:spPr>
          <a:xfrm>
            <a:off x="4356100" y="3903663"/>
            <a:ext cx="3790950" cy="223361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形容杜十娘的美貌出眾</a:t>
            </a:r>
          </a:p>
        </p:txBody>
      </p:sp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1327150" y="1403350"/>
            <a:ext cx="6489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2800" i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李甲</a:t>
            </a:r>
            <a:r>
              <a:rPr kumimoji="0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與同鄉</a:t>
            </a:r>
            <a:r>
              <a:rPr kumimoji="0" lang="zh-TW" altLang="zh-TW" sz="2800" i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柳遇春</a:t>
            </a:r>
            <a:r>
              <a:rPr kumimoji="0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監生同遊教坊司院內，與一個名姬相遇。</a:t>
            </a:r>
            <a:endParaRPr kumimoji="0"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明代的教坊文化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6592283"/>
              </p:ext>
            </p:extLst>
          </p:nvPr>
        </p:nvGraphicFramePr>
        <p:xfrm>
          <a:off x="714400" y="1916832"/>
          <a:ext cx="760201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0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衝突─杜十娘</a:t>
            </a:r>
            <a:r>
              <a:rPr lang="en-US" altLang="zh-TW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V.S</a:t>
            </a:r>
            <a:r>
              <a:rPr lang="zh-TW" altLang="en-US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媽媽</a:t>
            </a:r>
          </a:p>
        </p:txBody>
      </p:sp>
      <p:sp>
        <p:nvSpPr>
          <p:cNvPr id="20484" name="圖片 6"/>
          <p:cNvSpPr>
            <a:spLocks noChangeAspect="1"/>
          </p:cNvSpPr>
          <p:nvPr/>
        </p:nvSpPr>
        <p:spPr bwMode="auto">
          <a:xfrm>
            <a:off x="266700" y="3141663"/>
            <a:ext cx="30241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57200" y="1542167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媽媽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叱罵道</a:t>
            </a:r>
            <a:r>
              <a:rPr kumimoji="0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：「</a:t>
            </a:r>
            <a:r>
              <a:rPr lang="zh-TW" altLang="zh-TW" sz="28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自從</a:t>
            </a:r>
            <a:r>
              <a:rPr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那李甲在此，混帳一年有餘，莫說新客，連舊主顧都斷了。分明接了個鍾馗老，連小鬼也沒得上門，弄得老娘一家人家，有氣無煙，成什麼模樣！」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358049"/>
            <a:ext cx="2857500" cy="284797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11560" y="4304982"/>
            <a:ext cx="4176464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甲便不接待其他客人，媽媽怒斥杜十娘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666" r="3583"/>
          <a:stretch/>
        </p:blipFill>
        <p:spPr>
          <a:xfrm>
            <a:off x="4438328" y="2031859"/>
            <a:ext cx="4248472" cy="31047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問題</a:t>
            </a:r>
            <a:r>
              <a:rPr lang="en-US" altLang="zh-TW" sz="5400" b="1" dirty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Q&amp;A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81128" cy="473008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Ｑ：面對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感情的外在干擾，你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會選擇怎麼去面對它呢？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21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杜</a:t>
            </a:r>
            <a:r>
              <a:rPr lang="zh-TW" altLang="en-US" sz="5400" b="1" dirty="0" smtClean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十娘與媽媽間的對抗</a:t>
            </a:r>
            <a:endParaRPr lang="zh-TW" altLang="en-US" sz="5400" b="1" dirty="0">
              <a:solidFill>
                <a:schemeClr val="tx1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" y="1511651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十娘道：</a:t>
            </a:r>
            <a:r>
              <a:rPr lang="zh-TW" altLang="zh-TW" sz="28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「今日</a:t>
            </a:r>
            <a:r>
              <a:rPr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從良美事，又媽媽親口所訂，三百金不欠分毫，又不曾過期。</a:t>
            </a:r>
            <a:r>
              <a:rPr lang="zh-TW" altLang="zh-TW" sz="2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倘若媽媽失信不許，郎君持銀去，兒即刻自盡。</a:t>
            </a:r>
            <a:r>
              <a:rPr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恐那時人財兩失，悔之無及也。」鴇兒無詞以對。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299401792"/>
              </p:ext>
            </p:extLst>
          </p:nvPr>
        </p:nvGraphicFramePr>
        <p:xfrm>
          <a:off x="283724" y="3485379"/>
          <a:ext cx="6624736" cy="294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948264" y="4437112"/>
            <a:ext cx="2088232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杜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十娘用計想藉此贖身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1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李甲籌錢難，杜十娘塞錢</a:t>
            </a:r>
          </a:p>
        </p:txBody>
      </p:sp>
      <p:sp>
        <p:nvSpPr>
          <p:cNvPr id="6" name="雲朵形 5"/>
          <p:cNvSpPr/>
          <p:nvPr/>
        </p:nvSpPr>
        <p:spPr>
          <a:xfrm>
            <a:off x="683568" y="3573014"/>
            <a:ext cx="3467100" cy="244792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看出李甲的懦弱無能</a:t>
            </a:r>
          </a:p>
        </p:txBody>
      </p:sp>
      <p:pic>
        <p:nvPicPr>
          <p:cNvPr id="21508" name="圖片 7"/>
          <p:cNvPicPr>
            <a:picLocks noChangeAspect="1"/>
          </p:cNvPicPr>
          <p:nvPr/>
        </p:nvPicPr>
        <p:blipFill>
          <a:blip r:embed="rId2"/>
          <a:srcRect l="7269" t="11000" r="9030" b="23341"/>
          <a:stretch>
            <a:fillRect/>
          </a:stretch>
        </p:blipFill>
        <p:spPr bwMode="auto">
          <a:xfrm>
            <a:off x="5004048" y="3680963"/>
            <a:ext cx="3384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76046" y="1371116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李公子一連奔走了三日，</a:t>
            </a:r>
            <a:r>
              <a:rPr lang="zh-TW" altLang="zh-TW" sz="2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分毫無獲</a:t>
            </a:r>
            <a:r>
              <a:rPr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，又不敢回</a:t>
            </a:r>
            <a:r>
              <a:rPr lang="zh-HK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絕</a:t>
            </a:r>
            <a:r>
              <a:rPr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十娘，權且含糊答應。到第四日又沒想頭，就羞回院中</a:t>
            </a:r>
            <a:r>
              <a:rPr lang="zh-TW" altLang="zh-TW" sz="28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。</a:t>
            </a:r>
            <a:r>
              <a:rPr lang="zh-TW" altLang="zh-TW" sz="2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十娘道：「妾所臥絮褥內藏有碎銀一百五十兩，此妾私蓄，郎君可持去</a:t>
            </a:r>
            <a:r>
              <a:rPr lang="zh-TW" altLang="zh-TW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。」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解決─杜十娘出院贖身</a:t>
            </a:r>
          </a:p>
        </p:txBody>
      </p:sp>
      <p:sp>
        <p:nvSpPr>
          <p:cNvPr id="22530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108108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李甲拿了三百兩銀子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，喜從天降，笑逐顏開，欣欣然來見十娘，剛是第九日，還不足十日。</a:t>
            </a: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</p:txBody>
      </p:sp>
      <p:pic>
        <p:nvPicPr>
          <p:cNvPr id="22531" name="圖片 3"/>
          <p:cNvPicPr>
            <a:picLocks noChangeAspect="1"/>
          </p:cNvPicPr>
          <p:nvPr/>
        </p:nvPicPr>
        <p:blipFill>
          <a:blip r:embed="rId2"/>
          <a:srcRect l="7709" r="-101" b="1021"/>
          <a:stretch>
            <a:fillRect/>
          </a:stretch>
        </p:blipFill>
        <p:spPr bwMode="auto">
          <a:xfrm>
            <a:off x="457200" y="2592388"/>
            <a:ext cx="835501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返鄉不遂</a:t>
            </a:r>
          </a:p>
        </p:txBody>
      </p:sp>
      <p:sp>
        <p:nvSpPr>
          <p:cNvPr id="23554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8229600" cy="14732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李公子同杜十娘行至潞河，</a:t>
            </a:r>
            <a:r>
              <a:rPr lang="zh-HK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捨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陸從舟。卻好有瓜州差使船轉回之便，講定船錢，包了艙口。比及下船時，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李公子囊中並無分文餘剩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。</a:t>
            </a: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</p:txBody>
      </p:sp>
      <p:pic>
        <p:nvPicPr>
          <p:cNvPr id="23555" name="內容版面配置區 3"/>
          <p:cNvPicPr>
            <a:picLocks noChangeAspect="1"/>
          </p:cNvPicPr>
          <p:nvPr/>
        </p:nvPicPr>
        <p:blipFill>
          <a:blip r:embed="rId2"/>
          <a:srcRect t="6226"/>
          <a:stretch>
            <a:fillRect/>
          </a:stretch>
        </p:blipFill>
        <p:spPr bwMode="auto">
          <a:xfrm>
            <a:off x="5795963" y="3589338"/>
            <a:ext cx="30734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雲朵形 4"/>
          <p:cNvSpPr/>
          <p:nvPr/>
        </p:nvSpPr>
        <p:spPr>
          <a:xfrm>
            <a:off x="757238" y="3765550"/>
            <a:ext cx="3670300" cy="223202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李甲財產見底，已無法謀生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預示─孫富計引李甲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1213813" y="1412776"/>
            <a:ext cx="6716373" cy="4896544"/>
            <a:chOff x="1213814" y="1474652"/>
            <a:chExt cx="6716373" cy="4896544"/>
          </a:xfrm>
        </p:grpSpPr>
        <p:sp>
          <p:nvSpPr>
            <p:cNvPr id="7" name="圓角矩形 6"/>
            <p:cNvSpPr/>
            <p:nvPr/>
          </p:nvSpPr>
          <p:spPr>
            <a:xfrm>
              <a:off x="1403648" y="2132856"/>
              <a:ext cx="6336704" cy="37444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  <a:cs typeface="新細明體" panose="02020500000000000000" pitchFamily="18" charset="-120"/>
                </a:rPr>
                <a:t>孫富道：「尊大人位居方面，必嚴帷薄之嫌，平時既怪兄游非禮之地，今日豈容兄娶不節之人？況且賢親貴友，誰不迎合尊大人之意者？兄枉去求他，必然相拒。」設身以處兄之地，</a:t>
              </a:r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新細明體" panose="02020500000000000000" pitchFamily="18" charset="-120"/>
                </a:rPr>
                <a:t>兄倘能割衽席之愛，見機而作，僕願以千金相贈。</a:t>
              </a:r>
              <a:endParaRPr lang="zh-TW" altLang="en-US" sz="2800" dirty="0"/>
            </a:p>
          </p:txBody>
        </p:sp>
        <p:sp>
          <p:nvSpPr>
            <p:cNvPr id="9" name="矩形 8"/>
            <p:cNvSpPr/>
            <p:nvPr/>
          </p:nvSpPr>
          <p:spPr>
            <a:xfrm rot="2551272">
              <a:off x="1213814" y="1474652"/>
              <a:ext cx="586408" cy="15841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 rot="2551272">
              <a:off x="7343779" y="4787020"/>
              <a:ext cx="586408" cy="15841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6613" y="5629275"/>
            <a:ext cx="6858000" cy="1028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老師：楊雅琪</a:t>
            </a:r>
            <a:endParaRPr lang="en-US" altLang="zh-TW" sz="2800" b="1" dirty="0" smtClean="0">
              <a:solidFill>
                <a:schemeClr val="tx1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教學助理：陳思涵</a:t>
            </a:r>
            <a:endParaRPr lang="zh-TW" altLang="en-US" sz="2800" b="1" dirty="0">
              <a:solidFill>
                <a:schemeClr val="tx1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5" name="雲朵形 4"/>
          <p:cNvSpPr/>
          <p:nvPr/>
        </p:nvSpPr>
        <p:spPr>
          <a:xfrm>
            <a:off x="2293938" y="1277938"/>
            <a:ext cx="5616575" cy="2138362"/>
          </a:xfrm>
          <a:prstGeom prst="cloud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i="1" dirty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怒沉百寶箱</a:t>
            </a:r>
          </a:p>
        </p:txBody>
      </p:sp>
      <p:sp>
        <p:nvSpPr>
          <p:cNvPr id="9" name="雲朵形 8"/>
          <p:cNvSpPr/>
          <p:nvPr/>
        </p:nvSpPr>
        <p:spPr>
          <a:xfrm>
            <a:off x="6338888" y="3148013"/>
            <a:ext cx="2628900" cy="1187450"/>
          </a:xfrm>
          <a:prstGeom prst="cloud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i="1" dirty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馮夢龍</a:t>
            </a:r>
          </a:p>
        </p:txBody>
      </p:sp>
      <p:sp>
        <p:nvSpPr>
          <p:cNvPr id="4" name="雲朵形 3"/>
          <p:cNvSpPr/>
          <p:nvPr/>
        </p:nvSpPr>
        <p:spPr>
          <a:xfrm>
            <a:off x="234950" y="595313"/>
            <a:ext cx="3743325" cy="1439862"/>
          </a:xfrm>
          <a:prstGeom prst="cloud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i="1" dirty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杜十娘</a:t>
            </a:r>
            <a:endParaRPr kumimoji="0" lang="zh-TW" altLang="en-US" sz="5400" b="1" i="1" dirty="0"/>
          </a:p>
        </p:txBody>
      </p:sp>
      <p:pic>
        <p:nvPicPr>
          <p:cNvPr id="14342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3706813"/>
            <a:ext cx="47625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李甲千金賣杜十娘</a:t>
            </a:r>
          </a:p>
        </p:txBody>
      </p:sp>
      <p:pic>
        <p:nvPicPr>
          <p:cNvPr id="2457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91250" y="4437063"/>
            <a:ext cx="2495550" cy="1828800"/>
          </a:xfrm>
        </p:spPr>
      </p:pic>
      <p:pic>
        <p:nvPicPr>
          <p:cNvPr id="24579" name="內容版面配置區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37063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內容版面配置區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225" y="4437063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466725" y="1666875"/>
            <a:ext cx="82296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公子道：「孫友名富，新安鹽商，少年風流之士也。夜間聞子清歌，因而問及。僕告以來歷，並談及難歸之故，渠意欲以千金聘汝。</a:t>
            </a:r>
            <a:r>
              <a:rPr kumimoji="0" lang="zh-TW" altLang="zh-TW" sz="2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我得千金，可借口以見吾父母，而恩卿亦得所耳。</a:t>
            </a:r>
            <a:r>
              <a:rPr kumimoji="0"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但情不能舍，是以悲泣。」說罷，淚如雨下。</a:t>
            </a:r>
            <a:endParaRPr kumimoji="0"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李甲回船</a:t>
            </a:r>
            <a:r>
              <a:rPr lang="zh-TW" altLang="en-US" sz="5400" b="1" dirty="0" smtClean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跟杜十</a:t>
            </a:r>
            <a:r>
              <a:rPr lang="zh-TW" altLang="en-US" sz="5400" b="1" dirty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娘</a:t>
            </a:r>
            <a:r>
              <a:rPr lang="zh-TW" altLang="en-US" sz="5400" b="1" dirty="0" smtClean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商談</a:t>
            </a:r>
            <a:endParaRPr lang="zh-TW" altLang="en-US" sz="5400" b="1" dirty="0">
              <a:solidFill>
                <a:schemeClr val="tx1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21215462"/>
              </p:ext>
            </p:extLst>
          </p:nvPr>
        </p:nvGraphicFramePr>
        <p:xfrm>
          <a:off x="457200" y="2133600"/>
          <a:ext cx="403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內容版面配置區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89930691"/>
              </p:ext>
            </p:extLst>
          </p:nvPr>
        </p:nvGraphicFramePr>
        <p:xfrm>
          <a:off x="4648200" y="2133600"/>
          <a:ext cx="403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橢圓形圖說文字 12"/>
          <p:cNvSpPr/>
          <p:nvPr/>
        </p:nvSpPr>
        <p:spPr>
          <a:xfrm>
            <a:off x="6876256" y="1304059"/>
            <a:ext cx="1810544" cy="648072"/>
          </a:xfrm>
          <a:prstGeom prst="wedgeEllipseCallou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杜十娘</a:t>
            </a: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橢圓形圖說文字 15"/>
          <p:cNvSpPr/>
          <p:nvPr/>
        </p:nvSpPr>
        <p:spPr>
          <a:xfrm>
            <a:off x="457200" y="1304059"/>
            <a:ext cx="1810544" cy="648072"/>
          </a:xfrm>
          <a:prstGeom prst="wedgeEllipseCallou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李甲</a:t>
            </a: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5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高潮─杜十娘怒沉百寶箱</a:t>
            </a:r>
          </a:p>
        </p:txBody>
      </p:sp>
      <p:pic>
        <p:nvPicPr>
          <p:cNvPr id="25602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3373438"/>
            <a:ext cx="4440237" cy="2732087"/>
          </a:xfrm>
        </p:spPr>
      </p:pic>
      <p:sp>
        <p:nvSpPr>
          <p:cNvPr id="3" name="矩形 2"/>
          <p:cNvSpPr/>
          <p:nvPr/>
        </p:nvSpPr>
        <p:spPr>
          <a:xfrm>
            <a:off x="539750" y="1557338"/>
            <a:ext cx="77041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「</a:t>
            </a:r>
            <a:r>
              <a:rPr kumimoji="0" lang="zh-TW" altLang="zh-TW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妾櫝中有玉，恨郎眼內無珠。命之不辰，風塵困瘁，甫得脫離，又遭棄捐。今眾人各有耳目，共作證明，</a:t>
            </a:r>
            <a:r>
              <a:rPr kumimoji="0" lang="zh-TW" altLang="zh-TW" sz="2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妾不負郎君，郎君自負妾耳！</a:t>
            </a:r>
            <a:r>
              <a:rPr kumimoji="0"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」</a:t>
            </a:r>
            <a:r>
              <a:rPr kumimoji="0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十娘抱持寶匣，向江心一跳。</a:t>
            </a:r>
            <a:endParaRPr kumimoji="0"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3"/>
          <p:cNvPicPr>
            <a:picLocks noChangeAspect="1"/>
          </p:cNvPicPr>
          <p:nvPr/>
        </p:nvPicPr>
        <p:blipFill>
          <a:blip r:embed="rId2"/>
          <a:srcRect b="8057"/>
          <a:stretch>
            <a:fillRect/>
          </a:stretch>
        </p:blipFill>
        <p:spPr bwMode="auto">
          <a:xfrm>
            <a:off x="6011863" y="2392363"/>
            <a:ext cx="28194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問題</a:t>
            </a:r>
            <a:r>
              <a:rPr lang="en-US" altLang="zh-TW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Q&amp;A</a:t>
            </a:r>
            <a:endParaRPr lang="zh-TW" altLang="en-US" sz="5400" b="1" dirty="0" smtClean="0">
              <a:solidFill>
                <a:schemeClr val="tx1"/>
              </a:solidFill>
              <a:latin typeface="華康秀風體W3"/>
              <a:ea typeface="華康秀風體W3"/>
              <a:cs typeface="華康秀風體W3"/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935163"/>
            <a:ext cx="5267325" cy="3505200"/>
          </a:xfrm>
        </p:spPr>
        <p:txBody>
          <a:bodyPr anchor="ctr"/>
          <a:lstStyle/>
          <a:p>
            <a:pPr marL="0" indent="0">
              <a:buFont typeface="Wingdings 3" pitchFamily="18" charset="2"/>
              <a:buNone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Q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：你覺得在經營一份感情時，該不該存在著試探？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問題</a:t>
            </a:r>
            <a:r>
              <a:rPr lang="en-US" altLang="zh-TW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Q&amp;A</a:t>
            </a:r>
            <a:endParaRPr lang="zh-TW" altLang="en-US" sz="5400" b="1" dirty="0" smtClean="0">
              <a:solidFill>
                <a:schemeClr val="tx1"/>
              </a:solidFill>
              <a:latin typeface="華康秀風體W3"/>
              <a:ea typeface="華康秀風體W3"/>
              <a:cs typeface="華康秀風體W3"/>
            </a:endParaRPr>
          </a:p>
        </p:txBody>
      </p:sp>
      <p:sp>
        <p:nvSpPr>
          <p:cNvPr id="27650" name="內容版面配置區 2"/>
          <p:cNvSpPr>
            <a:spLocks noGrp="1"/>
          </p:cNvSpPr>
          <p:nvPr>
            <p:ph sz="quarter" idx="1"/>
          </p:nvPr>
        </p:nvSpPr>
        <p:spPr>
          <a:xfrm>
            <a:off x="3563938" y="2260600"/>
            <a:ext cx="5454650" cy="3073400"/>
          </a:xfrm>
        </p:spPr>
        <p:txBody>
          <a:bodyPr anchor="ctr"/>
          <a:lstStyle/>
          <a:p>
            <a:pPr marL="0" indent="0">
              <a:buFont typeface="Wingdings 3" pitchFamily="18" charset="2"/>
              <a:buNone/>
            </a:pPr>
            <a:r>
              <a:rPr lang="en-US" altLang="zh-TW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Q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：杜十娘的投江自盡，你怎麼看？</a:t>
            </a:r>
          </a:p>
        </p:txBody>
      </p:sp>
      <p:pic>
        <p:nvPicPr>
          <p:cNvPr id="27651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2781300"/>
            <a:ext cx="27051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8674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 anchor="ctr"/>
          <a:lstStyle/>
          <a:p>
            <a:pPr marL="0" indent="0" algn="ctr">
              <a:buFont typeface="Wingdings 3" pitchFamily="18" charset="2"/>
              <a:buNone/>
            </a:pPr>
            <a:r>
              <a:rPr lang="en-US" altLang="zh-TW" sz="8000" b="1" dirty="0" smtClean="0">
                <a:latin typeface="華康秀風體W3"/>
                <a:ea typeface="華康秀風體W3"/>
                <a:cs typeface="華康秀風體W3"/>
              </a:rPr>
              <a:t>END</a:t>
            </a:r>
            <a:endParaRPr lang="zh-TW" altLang="en-US" sz="8000" b="1" dirty="0" smtClean="0">
              <a:latin typeface="華康秀風體W3"/>
              <a:ea typeface="華康秀風體W3"/>
              <a:cs typeface="華康秀風體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資料來源</a:t>
            </a:r>
          </a:p>
        </p:txBody>
      </p:sp>
      <p:sp>
        <p:nvSpPr>
          <p:cNvPr id="29698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zh-TW" smtClean="0">
                <a:hlinkClick r:id="rId2"/>
              </a:rPr>
              <a:t>https://zh.wikipedia.org/wiki/%E5%86%AF%E6%A2%A6%E9%BE%99#.E4.BD.9C.E5.93.81</a:t>
            </a:r>
            <a:endParaRPr lang="en-US" altLang="zh-TW" smtClean="0"/>
          </a:p>
          <a:p>
            <a:r>
              <a:rPr lang="en-US" altLang="zh-TW" smtClean="0">
                <a:hlinkClick r:id="rId3"/>
              </a:rPr>
              <a:t>https://e415.tian.yam.com/posts/18588331</a:t>
            </a:r>
            <a:endParaRPr lang="en-US" altLang="zh-TW" smtClean="0"/>
          </a:p>
          <a:p>
            <a:r>
              <a:rPr lang="en-US" altLang="zh-TW" smtClean="0">
                <a:hlinkClick r:id="rId4"/>
              </a:rPr>
              <a:t>http://www.fivedream.com/page1.aspx?no=221262&amp;step=1&amp;newsno=34531</a:t>
            </a:r>
            <a:endParaRPr lang="en-US" altLang="zh-TW" smtClean="0"/>
          </a:p>
          <a:p>
            <a:r>
              <a:rPr lang="en-US" altLang="zh-TW" smtClean="0">
                <a:hlinkClick r:id="rId5"/>
              </a:rPr>
              <a:t>https://zh.wikipedia.org/wiki/%E6%9D%9C%E5%8D%81%E5%A8%98%E6%80%92%E6%B2%89%E7%99%BE%E5%AE%9D%E7%AE%B1#.E5.86.99.E4.BD.9C.E5.88.86.E6.9E.90</a:t>
            </a:r>
            <a:endParaRPr lang="en-US" altLang="zh-TW" smtClean="0"/>
          </a:p>
          <a:p>
            <a:r>
              <a:rPr lang="en-US" altLang="zh-TW" smtClean="0">
                <a:hlinkClick r:id="rId6"/>
              </a:rPr>
              <a:t>https://kknews.cc/emotion/392yx2a.html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資料來源</a:t>
            </a:r>
            <a:r>
              <a:rPr lang="en-US" altLang="zh-TW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-</a:t>
            </a:r>
            <a:r>
              <a:rPr lang="zh-TW" altLang="en-US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圖片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45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www.yeshinet.com/fuxi/149340.html</a:t>
            </a:r>
            <a:endParaRPr lang="en-US" altLang="zh-TW" dirty="0" smtClean="0">
              <a:hlinkClick r:id="rId3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www.books.com.tw/products/0010483678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4"/>
              </a:rPr>
              <a:t>http://www.books.com.tw/products/0010407506</a:t>
            </a:r>
            <a:endParaRPr lang="en-US" altLang="zh-TW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www.books.com.tw/products/0010355253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6"/>
              </a:rPr>
              <a:t>http://</a:t>
            </a:r>
            <a:r>
              <a:rPr lang="en-US" altLang="zh-TW" dirty="0" smtClean="0">
                <a:hlinkClick r:id="rId6"/>
              </a:rPr>
              <a:t>www.books.com.tw/products/CN11379726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7"/>
              </a:rPr>
              <a:t>http://</a:t>
            </a:r>
            <a:r>
              <a:rPr lang="en-US" altLang="zh-TW" dirty="0" smtClean="0">
                <a:hlinkClick r:id="rId7"/>
              </a:rPr>
              <a:t>www.whatscap.com/web/photodetail.jsp?photo=134240</a:t>
            </a:r>
            <a:endParaRPr lang="en-US" altLang="zh-TW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8"/>
              </a:rPr>
              <a:t>https://</a:t>
            </a:r>
            <a:r>
              <a:rPr lang="en-US" altLang="zh-TW" dirty="0" smtClean="0">
                <a:hlinkClick r:id="rId8"/>
              </a:rPr>
              <a:t>kknews.cc/history/e9nqn8y.html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9"/>
              </a:rPr>
              <a:t>http://</a:t>
            </a:r>
            <a:r>
              <a:rPr lang="en-US" altLang="zh-TW" dirty="0" smtClean="0">
                <a:hlinkClick r:id="rId9"/>
              </a:rPr>
              <a:t>3png.com/a-581609.html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10"/>
              </a:rPr>
              <a:t>http://</a:t>
            </a:r>
            <a:r>
              <a:rPr lang="en-US" altLang="zh-TW" dirty="0" smtClean="0">
                <a:hlinkClick r:id="rId10"/>
              </a:rPr>
              <a:t>www.nipic.com/show/11533091.html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11"/>
              </a:rPr>
              <a:t>http://</a:t>
            </a:r>
            <a:r>
              <a:rPr lang="en-US" altLang="zh-TW" dirty="0" smtClean="0">
                <a:hlinkClick r:id="rId11"/>
              </a:rPr>
              <a:t>paper.wenweipo.com/2015/06/30/OT1506300004.htm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12"/>
              </a:rPr>
              <a:t>http://</a:t>
            </a:r>
            <a:r>
              <a:rPr lang="en-US" altLang="zh-TW" dirty="0" smtClean="0">
                <a:hlinkClick r:id="rId12"/>
              </a:rPr>
              <a:t>tw.gigacircle.com/542265-1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13"/>
              </a:rPr>
              <a:t>http://</a:t>
            </a:r>
            <a:r>
              <a:rPr lang="en-US" altLang="zh-TW" dirty="0" smtClean="0">
                <a:hlinkClick r:id="rId13"/>
              </a:rPr>
              <a:t>blog.sina.com.cn/s/blog_5ef1fe090102wf2n.html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14"/>
              </a:rPr>
              <a:t>http://www.mychistory.com/2-1118</a:t>
            </a:r>
            <a:r>
              <a:rPr lang="en-US" altLang="zh-TW" dirty="0" smtClean="0">
                <a:hlinkClick r:id="rId14"/>
              </a:rPr>
              <a:t>/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15"/>
              </a:rPr>
              <a:t>http://www.ownlinux.org/2015/09/17/%</a:t>
            </a:r>
            <a:r>
              <a:rPr lang="en-US" altLang="zh-TW" dirty="0" smtClean="0">
                <a:hlinkClick r:id="rId15"/>
              </a:rPr>
              <a:t>E9%87%8D%E5%BA%86linux%E7%94%A8%E6%88%B7%E7%BB%84-2015%E8%BD%AF%E4%BB%B6%E8%87%AA%E7%94%B1%E6%97%A5%E9%87%8D%E5%BA%86%E7%AB%99%E6%B4%BB%E5%8A%A8.html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16"/>
              </a:rPr>
              <a:t>http://</a:t>
            </a:r>
            <a:r>
              <a:rPr lang="en-US" altLang="zh-TW" dirty="0" smtClean="0">
                <a:hlinkClick r:id="rId16"/>
              </a:rPr>
              <a:t>news.cctv.com/china/20090324/101086.shtml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dirty="0">
                <a:hlinkClick r:id="rId17"/>
              </a:rPr>
              <a:t>http://</a:t>
            </a:r>
            <a:r>
              <a:rPr lang="en-US" altLang="zh-TW" dirty="0" smtClean="0">
                <a:hlinkClick r:id="rId17"/>
              </a:rPr>
              <a:t>wood-seakayak.cocolog-nifty.com/koubou/2007/04/post_c958.html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資料來源</a:t>
            </a:r>
            <a:r>
              <a:rPr lang="en-US" altLang="zh-TW" sz="5400" b="1" dirty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-</a:t>
            </a:r>
            <a:r>
              <a:rPr lang="zh-TW" altLang="en-US" sz="5400" b="1" dirty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圖片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fun8.us/post/1591.html</a:t>
            </a:r>
            <a:endParaRPr lang="en-US" altLang="zh-TW" dirty="0" smtClean="0">
              <a:hlinkClick r:id="rId3"/>
            </a:endParaRPr>
          </a:p>
          <a:p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www.soulbay.tw/content/19497.html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www.zwbk.org/MyLemmaShow.aspx?zh=zh-tw&amp;lid=108043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kknews.cc/history/bgn6k9.html</a:t>
            </a:r>
            <a:endParaRPr lang="en-US" altLang="zh-TW" dirty="0" smtClean="0"/>
          </a:p>
          <a:p>
            <a:r>
              <a:rPr lang="en-US" altLang="zh-TW" dirty="0">
                <a:hlinkClick r:id="rId6"/>
              </a:rPr>
              <a:t>http://blog.xuite.net/wuyunhua333/twblog/134896317-%E8%81%B7%E5%A0%B4%E9%80%B2%E4%BF%AE%E7%8F%AD----%E7%95%B6%E8%A1%9D%E7%AA%81%E4%BE%86%E8%87%A8%E6%99%82-----+%</a:t>
            </a:r>
            <a:r>
              <a:rPr lang="en-US" altLang="zh-TW" dirty="0" smtClean="0">
                <a:hlinkClick r:id="rId6"/>
              </a:rPr>
              <a:t>E5%90%B3%E5%A8%9F%E7%91%9C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07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馮夢龍</a:t>
            </a: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0102438"/>
              </p:ext>
            </p:extLst>
          </p:nvPr>
        </p:nvGraphicFramePr>
        <p:xfrm>
          <a:off x="-108521" y="1484784"/>
          <a:ext cx="540060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/>
          <a:srcRect r="5033"/>
          <a:stretch/>
        </p:blipFill>
        <p:spPr>
          <a:xfrm>
            <a:off x="5364089" y="1916832"/>
            <a:ext cx="3744416" cy="368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作品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4887913"/>
            <a:ext cx="8229600" cy="6985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喻世明言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警世通言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醒世恆言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7" name="文字方塊 3"/>
          <p:cNvSpPr txBox="1">
            <a:spLocks noChangeArrowheads="1"/>
          </p:cNvSpPr>
          <p:nvPr/>
        </p:nvSpPr>
        <p:spPr bwMode="auto">
          <a:xfrm>
            <a:off x="457200" y="5586413"/>
            <a:ext cx="3178696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合稱「</a:t>
            </a:r>
            <a:r>
              <a:rPr kumimoji="0"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三言</a:t>
            </a:r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pic>
        <p:nvPicPr>
          <p:cNvPr id="16389" name="圖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854200"/>
            <a:ext cx="2190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圖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887538"/>
            <a:ext cx="2076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圖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0913" y="1839913"/>
            <a:ext cx="21621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530725" y="303213"/>
            <a:ext cx="4156075" cy="585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作品強調</a:t>
            </a:r>
            <a:r>
              <a:rPr kumimoji="0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感情</a:t>
            </a: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kumimoji="0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endParaRPr kumimoji="0"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補充</a:t>
            </a:r>
          </a:p>
        </p:txBody>
      </p:sp>
      <p:sp>
        <p:nvSpPr>
          <p:cNvPr id="17410" name="內容版面配置區 2"/>
          <p:cNvSpPr>
            <a:spLocks noGrp="1"/>
          </p:cNvSpPr>
          <p:nvPr>
            <p:ph sz="quarter" idx="1"/>
          </p:nvPr>
        </p:nvSpPr>
        <p:spPr>
          <a:xfrm>
            <a:off x="469812" y="1480616"/>
            <a:ext cx="4762500" cy="4612680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作品反映明朝人民的思想感情、道德觀念，以及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資本主義萌芽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反抗封建禮教，追求個性解放的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色彩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其兄畫家</a:t>
            </a:r>
            <a:r>
              <a:rPr lang="zh-TW" altLang="en-US" sz="2800" b="1" i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馮夢桂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、其弟詩人</a:t>
            </a:r>
            <a:r>
              <a:rPr lang="zh-TW" altLang="en-US" sz="2800" b="1" i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馮夢熊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並稱「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吳下三馮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800" b="1" i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凌濛初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初刻拍案驚奇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二刻拍案驚奇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合稱「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三言二拍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」是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中國白話短篇小說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的經典代表</a:t>
            </a:r>
          </a:p>
          <a:p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411" name="圖片 3"/>
          <p:cNvPicPr>
            <a:picLocks noChangeAspect="1"/>
          </p:cNvPicPr>
          <p:nvPr/>
        </p:nvPicPr>
        <p:blipFill>
          <a:blip r:embed="rId2"/>
          <a:srcRect t="716"/>
          <a:stretch>
            <a:fillRect/>
          </a:stretch>
        </p:blipFill>
        <p:spPr bwMode="auto">
          <a:xfrm>
            <a:off x="5097463" y="1716088"/>
            <a:ext cx="3589337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23528" y="1111318"/>
            <a:ext cx="8363272" cy="5167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讀</a:t>
            </a:r>
            <a:r>
              <a:rPr lang="zh-TW" altLang="en-US" sz="6000" b="1" dirty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前</a:t>
            </a:r>
            <a:r>
              <a:rPr lang="zh-TW" altLang="en-US" sz="6000" b="1" dirty="0" smtClean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思考</a:t>
            </a:r>
            <a:endParaRPr lang="zh-TW" altLang="en-US" sz="6000" b="1" dirty="0">
              <a:solidFill>
                <a:schemeClr val="tx1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3600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：你覺得什麼是真愛？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2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華康秀風體W3"/>
                <a:ea typeface="華康秀風體W3"/>
                <a:cs typeface="華康秀風體W3"/>
              </a:rPr>
              <a:t>故事背景</a:t>
            </a:r>
            <a:endParaRPr lang="zh-TW" altLang="en-US" sz="5400" dirty="0" smtClean="0">
              <a:latin typeface="華康秀風體W3"/>
              <a:ea typeface="華康秀風體W3"/>
              <a:cs typeface="華康秀風體W3"/>
            </a:endParaRPr>
          </a:p>
        </p:txBody>
      </p:sp>
      <p:sp>
        <p:nvSpPr>
          <p:cNvPr id="18434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8229600" cy="1417638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HK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曆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二十年間，日本國關白作亂，侵犯朝鮮。朝鮮國王上表告急，天朝發兵泛海往救。有戶部官奏准：目今兵興之際，糧餉未充，暫開納粟入監之例。</a:t>
            </a: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43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538" y="3141663"/>
            <a:ext cx="4513262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雲朵形 5"/>
          <p:cNvSpPr/>
          <p:nvPr/>
        </p:nvSpPr>
        <p:spPr>
          <a:xfrm>
            <a:off x="250825" y="3513138"/>
            <a:ext cx="3790950" cy="2232025"/>
          </a:xfrm>
          <a:prstGeom prst="clou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富家子弟李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是納粟入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中的一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明朝後期的社會經濟</a:t>
            </a:r>
            <a:endParaRPr lang="zh-TW" altLang="en-US" sz="5400" dirty="0"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3505160"/>
              </p:ext>
            </p:extLst>
          </p:nvPr>
        </p:nvGraphicFramePr>
        <p:xfrm>
          <a:off x="457200" y="1412776"/>
          <a:ext cx="8229600" cy="474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2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納粟入</a:t>
            </a:r>
            <a:r>
              <a:rPr lang="zh-TW" altLang="en-US" sz="5400" b="1" dirty="0" smtClean="0">
                <a:solidFill>
                  <a:schemeClr val="tx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監</a:t>
            </a:r>
            <a:endParaRPr lang="zh-TW" altLang="en-US" sz="5400" dirty="0"/>
          </a:p>
        </p:txBody>
      </p:sp>
      <p:graphicFrame>
        <p:nvGraphicFramePr>
          <p:cNvPr id="17" name="內容版面配置區 1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9887837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1106</TotalTime>
  <Words>1229</Words>
  <Application>Microsoft Office PowerPoint</Application>
  <PresentationFormat>如螢幕大小 (4:3)</PresentationFormat>
  <Paragraphs>125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9" baseType="lpstr">
      <vt:lpstr>Adobe 仿宋 Std R</vt:lpstr>
      <vt:lpstr>華康秀風體W3</vt:lpstr>
      <vt:lpstr>微軟正黑體</vt:lpstr>
      <vt:lpstr>新細明體</vt:lpstr>
      <vt:lpstr>標楷體</vt:lpstr>
      <vt:lpstr>Arial</vt:lpstr>
      <vt:lpstr>Bookman Old Style</vt:lpstr>
      <vt:lpstr>Gill Sans MT</vt:lpstr>
      <vt:lpstr>Wingdings</vt:lpstr>
      <vt:lpstr>Wingdings 3</vt:lpstr>
      <vt:lpstr>原創</vt:lpstr>
      <vt:lpstr>教育部 全校型中文閱讀書寫課程革新推動計畫</vt:lpstr>
      <vt:lpstr>PowerPoint 簡報</vt:lpstr>
      <vt:lpstr>馮夢龍</vt:lpstr>
      <vt:lpstr>作品</vt:lpstr>
      <vt:lpstr>補充</vt:lpstr>
      <vt:lpstr>讀前思考</vt:lpstr>
      <vt:lpstr>故事背景</vt:lpstr>
      <vt:lpstr>明朝後期的社會經濟</vt:lpstr>
      <vt:lpstr>納粟入監</vt:lpstr>
      <vt:lpstr>問題Q&amp;A</vt:lpstr>
      <vt:lpstr>話說從頭─李甲初遇杜十娘</vt:lpstr>
      <vt:lpstr>明代的教坊文化</vt:lpstr>
      <vt:lpstr>衝突─杜十娘V.S媽媽</vt:lpstr>
      <vt:lpstr>問題Q&amp;A</vt:lpstr>
      <vt:lpstr>杜十娘與媽媽間的對抗</vt:lpstr>
      <vt:lpstr>李甲籌錢難，杜十娘塞錢</vt:lpstr>
      <vt:lpstr>解決─杜十娘出院贖身</vt:lpstr>
      <vt:lpstr>返鄉不遂</vt:lpstr>
      <vt:lpstr>預示─孫富計引李甲</vt:lpstr>
      <vt:lpstr>李甲千金賣杜十娘</vt:lpstr>
      <vt:lpstr>李甲回船跟杜十娘商談</vt:lpstr>
      <vt:lpstr>高潮─杜十娘怒沉百寶箱</vt:lpstr>
      <vt:lpstr>問題Q&amp;A</vt:lpstr>
      <vt:lpstr>問題Q&amp;A</vt:lpstr>
      <vt:lpstr>PowerPoint 簡報</vt:lpstr>
      <vt:lpstr>資料來源</vt:lpstr>
      <vt:lpstr>資料來源-圖片</vt:lpstr>
      <vt:lpstr>資料來源-圖片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user1</dc:creator>
  <cp:lastModifiedBy>user</cp:lastModifiedBy>
  <cp:revision>324</cp:revision>
  <dcterms:created xsi:type="dcterms:W3CDTF">2017-05-24T16:58:55Z</dcterms:created>
  <dcterms:modified xsi:type="dcterms:W3CDTF">2017-10-17T07:23:38Z</dcterms:modified>
</cp:coreProperties>
</file>