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0929"/>
  </p:normalViewPr>
  <p:slideViewPr>
    <p:cSldViewPr snapToGrid="0">
      <p:cViewPr varScale="1">
        <p:scale>
          <a:sx n="89" d="100"/>
          <a:sy n="89" d="100"/>
        </p:scale>
        <p:origin x="130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A359EFC-CFA5-4BCA-BD61-A036BC551E5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27E18-C673-4A83-B9D8-4F984E7B98A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27947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3DDCF-A554-49BE-8714-C385335CF7F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3723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BF333-C68E-4562-944C-54C6CE2D36C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211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B6203-4B4D-426E-8D85-19EE2F9EAF4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691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29B1B-4BD1-408C-9F1D-47A040F79C3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22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599A1D-EB2F-470C-AB4F-C87002C5A19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278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91D8F-DF06-471F-BA57-E583F327005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379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326C57-4FF7-4DAD-B25A-EDBD5F98613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517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A4E21-B6B7-416B-9A7B-9E526D4512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05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441F34-4F67-4CF8-BBC9-7663A994FB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2332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B7CA47-D665-473E-8D8C-B8151AC8131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2113660"/>
          </a:xfrm>
        </p:spPr>
        <p:txBody>
          <a:bodyPr/>
          <a:lstStyle/>
          <a:p>
            <a:r>
              <a:rPr lang="zh-TW" altLang="en-US" dirty="0" smtClean="0"/>
              <a:t>履歷表 </a:t>
            </a:r>
            <a:r>
              <a:rPr lang="zh-TW" altLang="en-US" sz="2500" dirty="0" smtClean="0"/>
              <a:t>電商一甲</a:t>
            </a:r>
            <a:endParaRPr lang="zh-TW" altLang="en-US" sz="2500" dirty="0"/>
          </a:p>
        </p:txBody>
      </p:sp>
    </p:spTree>
    <p:extLst>
      <p:ext uri="{BB962C8B-B14F-4D97-AF65-F5344CB8AC3E}">
        <p14:creationId xmlns:p14="http://schemas.microsoft.com/office/powerpoint/2010/main" val="375728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593766"/>
            <a:ext cx="7772400" cy="5502234"/>
          </a:xfrm>
        </p:spPr>
        <p:txBody>
          <a:bodyPr/>
          <a:lstStyle/>
          <a:p>
            <a:r>
              <a:rPr lang="zh-TW" altLang="en-US" dirty="0"/>
              <a:t>抓住老闆的心，證實自我能力</a:t>
            </a:r>
            <a:r>
              <a:rPr lang="zh-TW" altLang="en-US" dirty="0" smtClean="0"/>
              <a:t>的轉捩點</a:t>
            </a:r>
            <a:r>
              <a:rPr lang="en-US" altLang="zh-TW" dirty="0"/>
              <a:t>(</a:t>
            </a:r>
            <a:r>
              <a:rPr lang="zh-TW" altLang="en-US" dirty="0"/>
              <a:t>邁向成功第一步</a:t>
            </a:r>
            <a:r>
              <a:rPr lang="en-US" altLang="zh-TW" dirty="0"/>
              <a:t>)</a:t>
            </a:r>
            <a:r>
              <a:rPr lang="zh-TW" altLang="en-US" dirty="0"/>
              <a:t>。 </a:t>
            </a:r>
            <a:endParaRPr lang="en-US" altLang="zh-TW" dirty="0" smtClean="0"/>
          </a:p>
          <a:p>
            <a:r>
              <a:rPr lang="zh-TW" altLang="en-US" dirty="0"/>
              <a:t>履歷表只記錄正面的自己。</a:t>
            </a:r>
          </a:p>
          <a:p>
            <a:r>
              <a:rPr lang="zh-TW" altLang="en-US" dirty="0" smtClean="0"/>
              <a:t>履歷表</a:t>
            </a:r>
            <a:r>
              <a:rPr lang="zh-TW" altLang="en-US" dirty="0"/>
              <a:t>只是一種工具，介紹我的生平、經歷、年齡，它是最精簡的我，讓人想一探表格中沒寫出來的部分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履歷表上的文字是有限的，但人卻是無限的</a:t>
            </a:r>
            <a:r>
              <a:rPr lang="zh-TW" altLang="en-US" dirty="0" smtClean="0"/>
              <a:t>。</a:t>
            </a:r>
            <a:endParaRPr lang="zh-TW" altLang="en-US" dirty="0"/>
          </a:p>
          <a:p>
            <a:r>
              <a:rPr lang="zh-TW" altLang="en-US" dirty="0"/>
              <a:t>人生走過什麼路，就將為履歷表增添幾分色彩。</a:t>
            </a:r>
          </a:p>
          <a:p>
            <a:endParaRPr lang="en-US" altLang="zh-TW" dirty="0" smtClean="0"/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7587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593766"/>
            <a:ext cx="7772400" cy="5502234"/>
          </a:xfrm>
        </p:spPr>
        <p:txBody>
          <a:bodyPr/>
          <a:lstStyle/>
          <a:p>
            <a:r>
              <a:rPr lang="zh-TW" altLang="en-US" dirty="0"/>
              <a:t>履歷表的我就像個未完成的藝術品，裡面的</a:t>
            </a:r>
            <a:r>
              <a:rPr lang="zh-TW" altLang="en-US" dirty="0" smtClean="0"/>
              <a:t>內容</a:t>
            </a:r>
            <a:r>
              <a:rPr lang="zh-TW" altLang="en-US" dirty="0"/>
              <a:t>總</a:t>
            </a:r>
            <a:r>
              <a:rPr lang="zh-TW" altLang="en-US" dirty="0" smtClean="0"/>
              <a:t>讓</a:t>
            </a:r>
            <a:r>
              <a:rPr lang="zh-TW" altLang="en-US" dirty="0"/>
              <a:t>人想起青澀的回憶，裡頭總是有認真不懈的好老師，看到一張張證照，便想起當初大伙一起奮鬥的樣子。</a:t>
            </a:r>
          </a:p>
          <a:p>
            <a:r>
              <a:rPr lang="zh-TW" altLang="en-US" dirty="0" smtClean="0"/>
              <a:t>履歷表</a:t>
            </a:r>
            <a:r>
              <a:rPr lang="zh-TW" altLang="en-US" dirty="0"/>
              <a:t>是縮小版的我。</a:t>
            </a:r>
          </a:p>
          <a:p>
            <a:r>
              <a:rPr lang="zh-TW" altLang="en-US" dirty="0" smtClean="0"/>
              <a:t>履歷表</a:t>
            </a:r>
            <a:r>
              <a:rPr lang="zh-TW" altLang="en-US" dirty="0"/>
              <a:t>是決定薪資的紙。</a:t>
            </a:r>
          </a:p>
          <a:p>
            <a:r>
              <a:rPr lang="zh-TW" altLang="en-US" dirty="0" smtClean="0"/>
              <a:t>履歷表</a:t>
            </a:r>
            <a:r>
              <a:rPr lang="zh-TW" altLang="en-US" dirty="0"/>
              <a:t>寫的只是簡短且枯燥的經歷，但不代表我的人生只能簡短、枯燥。</a:t>
            </a:r>
          </a:p>
          <a:p>
            <a:r>
              <a:rPr lang="zh-TW" altLang="en-US" dirty="0" smtClean="0"/>
              <a:t>履歷表</a:t>
            </a:r>
            <a:r>
              <a:rPr lang="zh-TW" altLang="en-US" dirty="0"/>
              <a:t>把我的生平事蹟化為一張紙。</a:t>
            </a:r>
            <a:endParaRPr lang="en-US" altLang="zh-TW" dirty="0" smtClean="0"/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0446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593766"/>
            <a:ext cx="7772400" cy="5502234"/>
          </a:xfrm>
        </p:spPr>
        <p:txBody>
          <a:bodyPr/>
          <a:lstStyle/>
          <a:p>
            <a:r>
              <a:rPr lang="zh-TW" altLang="en-US" dirty="0"/>
              <a:t>履歷表是濃縮我人生中完美的故事。</a:t>
            </a:r>
          </a:p>
          <a:p>
            <a:r>
              <a:rPr lang="zh-TW" altLang="en-US" dirty="0" smtClean="0"/>
              <a:t>簡單</a:t>
            </a:r>
            <a:r>
              <a:rPr lang="zh-TW" altLang="en-US" dirty="0"/>
              <a:t>扼要的說明，印證了自己的價值。</a:t>
            </a:r>
          </a:p>
          <a:p>
            <a:r>
              <a:rPr lang="zh-TW" altLang="en-US" dirty="0" smtClean="0"/>
              <a:t>履歷表</a:t>
            </a:r>
            <a:r>
              <a:rPr lang="zh-TW" altLang="en-US" dirty="0"/>
              <a:t>是一個有限的表格，但無限的經驗才是人生的舞台。</a:t>
            </a:r>
          </a:p>
          <a:p>
            <a:r>
              <a:rPr lang="zh-TW" altLang="en-US" dirty="0" smtClean="0"/>
              <a:t>履歷表</a:t>
            </a:r>
            <a:r>
              <a:rPr lang="zh-TW" altLang="en-US" dirty="0"/>
              <a:t>是平舖直敘的文字，非豐富精采的人生。</a:t>
            </a:r>
          </a:p>
          <a:p>
            <a:r>
              <a:rPr lang="zh-TW" altLang="en-US" dirty="0" smtClean="0"/>
              <a:t>對</a:t>
            </a:r>
            <a:r>
              <a:rPr lang="zh-TW" altLang="en-US" dirty="0"/>
              <a:t>履歷表的第一印象是死板板</a:t>
            </a:r>
            <a:r>
              <a:rPr lang="zh-TW" altLang="en-US"/>
              <a:t>的</a:t>
            </a:r>
            <a:r>
              <a:rPr lang="zh-TW" altLang="en-US" smtClean="0"/>
              <a:t>，彷彿填寫</a:t>
            </a:r>
            <a:r>
              <a:rPr lang="zh-TW" altLang="en-US" dirty="0"/>
              <a:t>上的文字被拘束在那冷冰冰的框架裡，毫無自由發揮可言。</a:t>
            </a:r>
          </a:p>
          <a:p>
            <a:endParaRPr lang="en-US" altLang="zh-TW" dirty="0" smtClean="0"/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928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593766"/>
            <a:ext cx="7772400" cy="5502234"/>
          </a:xfrm>
        </p:spPr>
        <p:txBody>
          <a:bodyPr/>
          <a:lstStyle/>
          <a:p>
            <a:r>
              <a:rPr lang="zh-TW" altLang="en-US" dirty="0"/>
              <a:t>履歷表把一生的經驗，用一段話，讓別人了解。</a:t>
            </a:r>
          </a:p>
          <a:p>
            <a:r>
              <a:rPr lang="zh-TW" altLang="en-US" dirty="0" smtClean="0"/>
              <a:t>履歷表</a:t>
            </a:r>
            <a:r>
              <a:rPr lang="zh-TW" altLang="en-US" dirty="0"/>
              <a:t>是人生成長經歷的驛站，也是邁向下一個階段的開場白。</a:t>
            </a:r>
          </a:p>
          <a:p>
            <a:r>
              <a:rPr lang="zh-TW" altLang="en-US" dirty="0" smtClean="0"/>
              <a:t>履歷表</a:t>
            </a:r>
            <a:r>
              <a:rPr lang="zh-TW" altLang="en-US" dirty="0"/>
              <a:t>能快速了解一個人人生的輪廓，但是背後的故事全然未知，能知道一個人的成就，不知道努力的辛苦。</a:t>
            </a:r>
          </a:p>
          <a:p>
            <a:r>
              <a:rPr lang="zh-TW" altLang="en-US" dirty="0" smtClean="0"/>
              <a:t>沒辦法</a:t>
            </a:r>
            <a:r>
              <a:rPr lang="zh-TW" altLang="en-US" dirty="0"/>
              <a:t>呈現完全的自己，但卻整理出自己最完美的那一面，這就是履歷表。</a:t>
            </a:r>
          </a:p>
          <a:p>
            <a:endParaRPr lang="zh-TW" altLang="en-US" dirty="0"/>
          </a:p>
          <a:p>
            <a:endParaRPr lang="en-US" altLang="zh-TW" dirty="0" smtClean="0"/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778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07222" y="3273040"/>
            <a:ext cx="5379577" cy="2822960"/>
          </a:xfrm>
        </p:spPr>
        <p:txBody>
          <a:bodyPr/>
          <a:lstStyle/>
          <a:p>
            <a:r>
              <a:rPr lang="en-US" altLang="zh-TW" sz="6000" dirty="0" smtClean="0"/>
              <a:t>END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1421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佈景主題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佈景主題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佈景主題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99CC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CAE2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12009003A</Template>
  <TotalTime>38</TotalTime>
  <Words>350</Words>
  <Application>Microsoft Office PowerPoint</Application>
  <PresentationFormat>如螢幕大小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0" baseType="lpstr">
      <vt:lpstr>新細明體</vt:lpstr>
      <vt:lpstr>Arial</vt:lpstr>
      <vt:lpstr>Times New Roman</vt:lpstr>
      <vt:lpstr>Office 佈景主題</vt:lpstr>
      <vt:lpstr>履歷表 電商一甲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GOD</dc:creator>
  <cp:lastModifiedBy>GOD</cp:lastModifiedBy>
  <cp:revision>12</cp:revision>
  <dcterms:created xsi:type="dcterms:W3CDTF">2013-10-07T18:16:12Z</dcterms:created>
  <dcterms:modified xsi:type="dcterms:W3CDTF">2013-10-23T03:02:21Z</dcterms:modified>
</cp:coreProperties>
</file>