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7" autoAdjust="0"/>
    <p:restoredTop sz="94660"/>
  </p:normalViewPr>
  <p:slideViewPr>
    <p:cSldViewPr>
      <p:cViewPr varScale="1">
        <p:scale>
          <a:sx n="71" d="100"/>
          <a:sy n="71" d="100"/>
        </p:scale>
        <p:origin x="-11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矩形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BEAD13-0566-4C6C-97E7-55F17F24B09F}" type="datetimeFigureOut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ergymonthly.tier.org.tw/cnt.asp?issue=201003&amp;page=33" TargetMode="External"/><Relationship Id="rId2" Type="http://schemas.openxmlformats.org/officeDocument/2006/relationships/hyperlink" Target="http://tq.dodopig.com/?action=show&amp;id=10197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以適當科技與風險評估的角度來看太陽能系統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971600" y="4437112"/>
            <a:ext cx="3272408" cy="2065784"/>
          </a:xfrm>
        </p:spPr>
        <p:txBody>
          <a:bodyPr>
            <a:normAutofit/>
          </a:bodyPr>
          <a:lstStyle/>
          <a:p>
            <a:pPr algn="l"/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指導老師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林聰益</a:t>
            </a:r>
            <a:endParaRPr lang="en-US" altLang="zh-TW" sz="2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班級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車輛三甲</a:t>
            </a:r>
            <a:endParaRPr lang="en-US" altLang="zh-TW" sz="2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學號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altLang="zh-TW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49915099</a:t>
            </a:r>
            <a:endParaRPr lang="en-US" altLang="zh-TW" sz="2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姓名</a:t>
            </a:r>
            <a:r>
              <a:rPr lang="en-US" altLang="zh-TW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吳冠緯</a:t>
            </a:r>
            <a:endParaRPr lang="en-US" altLang="zh-TW" sz="28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endParaRPr lang="zh-TW" altLang="en-US" dirty="0">
              <a:solidFill>
                <a:schemeClr val="bg1">
                  <a:lumMod val="95000"/>
                </a:schemeClr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275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參考文獻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http</a:t>
            </a:r>
            <a:r>
              <a:rPr lang="en-US" altLang="zh-TW" dirty="0">
                <a:hlinkClick r:id="rId2"/>
              </a:rPr>
              <a:t>://tq.dodopig.com/?</a:t>
            </a:r>
            <a:r>
              <a:rPr lang="en-US" altLang="zh-TW" dirty="0" smtClean="0">
                <a:hlinkClick r:id="rId2"/>
              </a:rPr>
              <a:t>action=show&amp;id=101971</a:t>
            </a:r>
            <a:endParaRPr lang="en-US" altLang="zh-TW" dirty="0" smtClean="0"/>
          </a:p>
          <a:p>
            <a:r>
              <a:rPr lang="en-US" altLang="zh-TW" dirty="0" smtClean="0">
                <a:hlinkClick r:id="rId3"/>
              </a:rPr>
              <a:t>http</a:t>
            </a:r>
            <a:r>
              <a:rPr lang="en-US" altLang="zh-TW" dirty="0">
                <a:hlinkClick r:id="rId3"/>
              </a:rPr>
              <a:t>://</a:t>
            </a:r>
            <a:r>
              <a:rPr lang="en-US" altLang="zh-TW" dirty="0" smtClean="0">
                <a:hlinkClick r:id="rId3"/>
              </a:rPr>
              <a:t>energymonthly.tier.org.tw/cnt.asp?issue=201003&amp;page=33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302034"/>
            <a:ext cx="2376264" cy="222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2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目錄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前言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太陽能由來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太陽能優缺點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太陽能熱水器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結論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參考文獻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348880"/>
            <a:ext cx="3921437" cy="2952328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92431"/>
            <a:ext cx="4845918" cy="69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前言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台灣地區雖地處亞熱帶，惟以氣候因素，日照強度不如同緯度其他地區理想，加以台灣本島地狹人稠，寸土寸金，且夏秋期間颱風頻仍，設備投資費用仍高，限制了台灣地區太陽能應用條件，因此，就現階段言，於本省地區利用太陽能發電尚不具經濟誘因，惟或可於離島澎湖風力發電廠另備太陽能發電設施，可於夏季風力不強時配合發電，以穩定供電。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89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太陽能由來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由於汽車排放廢氣造成嚴重空氣污染，以致溫室效應所引發臭氧層破洞，面對空氣污染與資源枯竭之雙重危機，低公害汽車的發展逐漸成為解決環境與能源結合問題的指標與趨勢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所以柴發明太陽能</a:t>
            </a:r>
            <a:r>
              <a:rPr lang="zh-TW" altLang="en-US" dirty="0"/>
              <a:t>。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0111" y="4221088"/>
            <a:ext cx="2209577" cy="168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太陽能的優點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太陽能的優點，是可以在地球的所有地方得到。現代的太陽能系統，在每天日照時間相當短的國家，也可以經濟有效地提供大量電能。 </a:t>
            </a:r>
          </a:p>
          <a:p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20888"/>
            <a:ext cx="4224205" cy="31681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0889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太陽能的缺點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主要缺點是在熱從集電器轉移至中央熱交換機的過程中流失，一個解決方法是一個含有數千個分離的鏡子的循環區域，將太陽的熱能集中到一個中央收集點 。 </a:t>
            </a:r>
          </a:p>
          <a:p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44824"/>
            <a:ext cx="4559167" cy="41512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0403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平板太陽能熱水器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     ─優點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(advantage)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一、構造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不複雜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加工成本低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、水流的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循環和加熱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全部依靠集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熱器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的吸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熱作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118872" indent="0"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 用，不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需要泵和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其他能源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，運轉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成本低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118872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（強制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循環式除外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、水流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系統常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壓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運轉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，無需加壓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設備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118872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（強制循環式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除外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四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、價格在其他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型式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太陽能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118872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熱水器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中最為便宜。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293096"/>
            <a:ext cx="3548757" cy="21453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8293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平板太陽能熱水器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  ─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點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(disadvantage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一、由於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白天、晚上的溫度不同，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熱易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產生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倒流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118872" indent="0">
              <a:buNone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二、在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高溫段效率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偏低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，表面熱損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大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118872" indent="0">
              <a:buNone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三、在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冬季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低於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0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℃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時，因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集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118872" indent="0"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熱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器中的水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結冰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膨脹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會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118872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將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管子脹裂，抗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凍性能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差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118872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所以使用範圍侷限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在北方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的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118872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夏天和南方不結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凍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地區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的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118872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冬天</a:t>
            </a:r>
            <a:r>
              <a:rPr lang="zh-TW" altLang="en-US" sz="2800" dirty="0"/>
              <a:t>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573016"/>
            <a:ext cx="3025716" cy="25133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3403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48880"/>
            <a:ext cx="4670901" cy="33085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結論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雖然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太陽能很好用技能環保又能省電但如前言所言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台灣地區雖地處亞熱帶，惟以氣候因素，日照強度不如同緯度其他地區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理想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所以發展太陽能還有很多要克服的問題。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6045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模組">
  <a:themeElements>
    <a:clrScheme name="模組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模組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模組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71</TotalTime>
  <Words>494</Words>
  <Application>Microsoft Office PowerPoint</Application>
  <PresentationFormat>如螢幕大小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模組</vt:lpstr>
      <vt:lpstr>以適當科技與風險評估的角度來看太陽能系統</vt:lpstr>
      <vt:lpstr>目錄</vt:lpstr>
      <vt:lpstr>前言</vt:lpstr>
      <vt:lpstr>太陽能由來</vt:lpstr>
      <vt:lpstr>太陽能的優點</vt:lpstr>
      <vt:lpstr>太陽能的缺點</vt:lpstr>
      <vt:lpstr>平板太陽能熱水器               ─優點(advantage)</vt:lpstr>
      <vt:lpstr>平板太陽能熱水器            ─缺點(disadvantage)</vt:lpstr>
      <vt:lpstr>結論</vt:lpstr>
      <vt:lpstr>參考文獻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以適當科技與風險評估的角度來看太陽能系統</dc:title>
  <dc:creator>PC</dc:creator>
  <cp:lastModifiedBy>PC</cp:lastModifiedBy>
  <cp:revision>16</cp:revision>
  <dcterms:created xsi:type="dcterms:W3CDTF">2012-11-11T13:05:51Z</dcterms:created>
  <dcterms:modified xsi:type="dcterms:W3CDTF">2012-11-11T14:31:46Z</dcterms:modified>
</cp:coreProperties>
</file>