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DC78-324C-4DC4-ADE5-80EE39B199B8}" type="datetimeFigureOut">
              <a:rPr lang="zh-TW" altLang="en-US" smtClean="0"/>
              <a:pPr/>
              <a:t>2012/12/19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063A-B922-40E7-8FF1-264208A2CC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928694"/>
          </a:xfrm>
        </p:spPr>
        <p:txBody>
          <a:bodyPr/>
          <a:lstStyle/>
          <a:p>
            <a:r>
              <a:rPr lang="zh-TW" altLang="en-US" sz="6000" dirty="0" smtClean="0"/>
              <a:t>五條港之旅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7424" y="4869160"/>
            <a:ext cx="6400800" cy="1753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第二組</a:t>
            </a:r>
            <a:endParaRPr lang="en-US" altLang="zh-TW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zh-TW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組員：</a:t>
            </a:r>
            <a:endParaRPr lang="en-US" altLang="zh-TW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zh-TW" alt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ea"/>
                <a:ea typeface="+mj-ea"/>
              </a:rPr>
              <a:t>    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四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技餐旅一乙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4A1M0080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鄭宜婷 四技行流一乙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4A1D0095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黃筑 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四技多樂二乙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4A0K0096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紀盈如 四技多樂一乙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4A1K0093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侯景議 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四技國企二乙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4A060060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李紀均 四技國企二乙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4A060123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鄧雅如 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四技國企二乙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4A060118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蔡阡萍 四技科管三甲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49954050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黃鈺婷 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四技電商三甲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49955016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郭建廷 四技工管二甲 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4A052902  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鄭元堂</a:t>
            </a:r>
          </a:p>
          <a:p>
            <a:pPr algn="l"/>
            <a:endParaRPr lang="zh-TW" alt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圖片 3" descr="about_info_1.jpg"/>
          <p:cNvPicPr>
            <a:picLocks noChangeAspect="1"/>
          </p:cNvPicPr>
          <p:nvPr/>
        </p:nvPicPr>
        <p:blipFill>
          <a:blip r:embed="rId2" cstate="print"/>
          <a:srcRect l="7661" t="5485" r="11693" b="9532"/>
          <a:stretch>
            <a:fillRect/>
          </a:stretch>
        </p:blipFill>
        <p:spPr>
          <a:xfrm>
            <a:off x="3071802" y="1643050"/>
            <a:ext cx="2811428" cy="295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圖片 4" descr="Mr_Men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786322"/>
            <a:ext cx="1872000" cy="18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第五站 神農街</a:t>
            </a:r>
            <a:endParaRPr lang="zh-TW" altLang="en-US" dirty="0"/>
          </a:p>
        </p:txBody>
      </p:sp>
      <p:pic>
        <p:nvPicPr>
          <p:cNvPr id="4" name="內容版面配置區 3" descr="20121209_1304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2835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71538" y="5715016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北勢街</a:t>
            </a:r>
            <a:r>
              <a:rPr lang="en-US" b="1" dirty="0"/>
              <a:t>(</a:t>
            </a:r>
            <a:r>
              <a:rPr lang="zh-TW" altLang="en-US" b="1" dirty="0"/>
              <a:t>神農街</a:t>
            </a:r>
            <a:r>
              <a:rPr lang="en-US" b="1" dirty="0"/>
              <a:t>)</a:t>
            </a:r>
            <a:r>
              <a:rPr lang="zh-TW" altLang="en-US" b="1" dirty="0"/>
              <a:t>的入口處，碑上有些斑駁</a:t>
            </a:r>
            <a:r>
              <a:rPr lang="zh-TW" altLang="en-US" b="1" dirty="0" smtClean="0"/>
              <a:t>。地上還有一些刻字。</a:t>
            </a:r>
            <a:endParaRPr lang="zh-TW" altLang="en-US" b="1" dirty="0"/>
          </a:p>
        </p:txBody>
      </p:sp>
      <p:pic>
        <p:nvPicPr>
          <p:cNvPr id="6" name="圖片 5" descr="20121209_131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357298"/>
            <a:ext cx="2862000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神農街</a:t>
            </a:r>
            <a:endParaRPr lang="zh-TW" altLang="en-US" dirty="0"/>
          </a:p>
        </p:txBody>
      </p:sp>
      <p:pic>
        <p:nvPicPr>
          <p:cNvPr id="4" name="內容版面配置區 3" descr="20121209_130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428736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71538" y="564357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舊商店街的門口招牌，這間店面就是永川師父的工作室，古色古香的老屋彷彿讓人回到神農街繁隆的時代。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神農街</a:t>
            </a:r>
            <a:r>
              <a:rPr lang="en-US" altLang="zh-TW" dirty="0" smtClean="0"/>
              <a:t>-</a:t>
            </a:r>
            <a:r>
              <a:rPr lang="zh-TW" altLang="en-US" dirty="0" smtClean="0"/>
              <a:t>金華府</a:t>
            </a:r>
            <a:endParaRPr lang="zh-TW" altLang="en-US" dirty="0"/>
          </a:p>
        </p:txBody>
      </p:sp>
      <p:pic>
        <p:nvPicPr>
          <p:cNvPr id="4" name="內容版面配置區 3" descr="20121209_1307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428736"/>
            <a:ext cx="297000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000100" y="5500702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金華府位於神農街的中間，建造於道光十年，是許姓碼頭工人所建，為許姓族人的宗廟，主祀關公，清同治以後慢慢從以民屋奉祀變成正式的廟宇，為「五條港區」五大族群許姓的守護廟。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神農街</a:t>
            </a:r>
            <a:endParaRPr lang="zh-TW" altLang="en-US" dirty="0"/>
          </a:p>
        </p:txBody>
      </p:sp>
      <p:pic>
        <p:nvPicPr>
          <p:cNvPr id="4" name="內容版面配置區 3" descr="20121209_131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20121209_131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2873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214414" y="514351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這是位在神農街較後面的路段，是一間很有特色的酒吧，垃圾桶上方的入場規則寫著「不准喝太少、不准輕聲細語、不准打領帶、不准穿皮鞋」令人想進去一探究竟</a:t>
            </a:r>
            <a:r>
              <a:rPr lang="zh-TW" altLang="en-US" b="1" dirty="0" smtClean="0"/>
              <a:t>。</a:t>
            </a:r>
            <a:r>
              <a:rPr lang="zh-TW" altLang="en-US" b="1" dirty="0"/>
              <a:t>這也是一間小酒吧，門上的玻璃非常可愛，看起來還比較像是走溫馨路線的咖啡廳。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神農街 </a:t>
            </a:r>
            <a:endParaRPr lang="zh-TW" altLang="en-US" dirty="0"/>
          </a:p>
        </p:txBody>
      </p:sp>
      <p:pic>
        <p:nvPicPr>
          <p:cNvPr id="4" name="內容版面配置區 3" descr="IMAG0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83165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IMAG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14488"/>
            <a:ext cx="383165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1000100" y="492919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晚上去神農街很漂亮，很安靜很適合情侶一同前往</a:t>
            </a:r>
            <a:r>
              <a:rPr lang="zh-TW" altLang="en-US" b="1" dirty="0" smtClean="0"/>
              <a:t>。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心得感想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600" b="1" dirty="0" smtClean="0"/>
              <a:t>在夜晚走進「神農街」，古老的街屋讓人像是踏進時光隧道，街上除了私人的住宅外，也有許多藝術創作者的工作室，讓這條街添加了不少文藝氣息，神農街可說是越夜越美麗，與一群好友在這條獨具特色的街上散步，途中有很多吸引人的店家，突然發覺台南真的是古色古香，在這科技如此發展的時代，竟然還保留著古城市的歷史環境，更保存了當時府城港口老舊街道的意象，走到街尾有一間「藥王廟」主祀神農大帝，也是北勢街遂易名為神農街。</a:t>
            </a:r>
          </a:p>
          <a:p>
            <a:endParaRPr lang="zh-TW" alt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r>
              <a:rPr lang="zh-TW" altLang="en-US" sz="8000" dirty="0" smtClean="0"/>
              <a:t>謝謝大家</a:t>
            </a:r>
            <a:endParaRPr lang="zh-TW" altLang="en-US" sz="8000" dirty="0"/>
          </a:p>
        </p:txBody>
      </p:sp>
      <p:pic>
        <p:nvPicPr>
          <p:cNvPr id="4" name="內容版面配置區 3" descr="MrMenShow-LittleMis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8194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r>
              <a:rPr lang="en-US" altLang="zh-TW" dirty="0" smtClean="0"/>
              <a:t>-</a:t>
            </a:r>
            <a:r>
              <a:rPr lang="zh-TW" altLang="en-US" dirty="0" smtClean="0"/>
              <a:t>五條港之旅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五條港文化園區地圖</a:t>
            </a:r>
            <a:endParaRPr lang="en-US" altLang="zh-TW" b="1" dirty="0" smtClean="0"/>
          </a:p>
          <a:p>
            <a:r>
              <a:rPr lang="zh-TW" altLang="en-US" b="1" dirty="0" smtClean="0"/>
              <a:t>五條港介紹</a:t>
            </a:r>
            <a:endParaRPr lang="en-US" altLang="zh-TW" b="1" dirty="0" smtClean="0"/>
          </a:p>
          <a:p>
            <a:r>
              <a:rPr lang="zh-TW" altLang="en-US" b="1" dirty="0" smtClean="0"/>
              <a:t>第一站 水仙宮市場</a:t>
            </a:r>
            <a:endParaRPr lang="en-US" altLang="zh-TW" b="1" dirty="0" smtClean="0"/>
          </a:p>
          <a:p>
            <a:r>
              <a:rPr lang="zh-TW" altLang="en-US" b="1" dirty="0" smtClean="0"/>
              <a:t>第二站 西羅殿</a:t>
            </a:r>
            <a:endParaRPr lang="en-US" altLang="zh-TW" b="1" dirty="0" smtClean="0"/>
          </a:p>
          <a:p>
            <a:r>
              <a:rPr lang="zh-TW" altLang="en-US" b="1" dirty="0" smtClean="0"/>
              <a:t>第三站 風神廟</a:t>
            </a:r>
            <a:endParaRPr lang="en-US" altLang="zh-TW" b="1" dirty="0" smtClean="0"/>
          </a:p>
          <a:p>
            <a:r>
              <a:rPr lang="zh-TW" altLang="en-US" b="1" dirty="0" smtClean="0"/>
              <a:t>第四站 海安路</a:t>
            </a:r>
            <a:endParaRPr lang="en-US" altLang="zh-TW" b="1" dirty="0" smtClean="0"/>
          </a:p>
          <a:p>
            <a:r>
              <a:rPr lang="zh-TW" altLang="en-US" b="1" dirty="0" smtClean="0"/>
              <a:t>第五站 神農街</a:t>
            </a:r>
            <a:endParaRPr lang="en-US" altLang="zh-TW" b="1" dirty="0" smtClean="0"/>
          </a:p>
          <a:p>
            <a:r>
              <a:rPr lang="zh-TW" altLang="en-US" b="1" dirty="0" smtClean="0"/>
              <a:t>心得感想</a:t>
            </a:r>
            <a:endParaRPr lang="zh-TW" altLang="en-US" b="1" dirty="0"/>
          </a:p>
        </p:txBody>
      </p:sp>
      <p:pic>
        <p:nvPicPr>
          <p:cNvPr id="4" name="圖片 3" descr="Chorion Little Miss Sunshine-ed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071942"/>
            <a:ext cx="2705670" cy="226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五條港文化園區地圖</a:t>
            </a:r>
            <a:endParaRPr lang="zh-TW" altLang="en-US" dirty="0"/>
          </a:p>
        </p:txBody>
      </p:sp>
      <p:pic>
        <p:nvPicPr>
          <p:cNvPr id="6" name="內容版面配置區 5" descr="one_day_pic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17" b="20354"/>
          <a:stretch>
            <a:fillRect/>
          </a:stretch>
        </p:blipFill>
        <p:spPr>
          <a:xfrm>
            <a:off x="189764" y="1928802"/>
            <a:ext cx="8764472" cy="453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6143636" y="5000636"/>
            <a:ext cx="1143008" cy="64294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786314" y="4357694"/>
            <a:ext cx="1143008" cy="64294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86248" y="4857760"/>
            <a:ext cx="1143008" cy="642942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五條港介紹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五條港是指安海港、南河港、南勢港、佛頭港、新港墘港這五條港街。今日所謂的五條港區，範圍是從西門路兩旁至金華路，至成功路，至民生路之範圍。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雖經時代的變遷，在傳統與現代間尋求創新突破，維持古風於不變。穿梭於神農街、國華街、水仙宮、長樂市場、永樂市場等老街巷弄，更能體會府城昔日的繁華煙雲。</a:t>
            </a:r>
            <a:endParaRPr lang="zh-TW" alt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第一站 水仙宮市場</a:t>
            </a:r>
            <a:endParaRPr lang="zh-TW" altLang="en-US" dirty="0"/>
          </a:p>
        </p:txBody>
      </p:sp>
      <p:pic>
        <p:nvPicPr>
          <p:cNvPr id="4" name="內容版面配置區 3" descr="20121209_134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988" b="12817"/>
          <a:stretch>
            <a:fillRect/>
          </a:stretch>
        </p:blipFill>
        <p:spPr>
          <a:xfrm>
            <a:off x="714348" y="1500174"/>
            <a:ext cx="32940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85786" y="51435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這裡是水仙宮市場，假日人潮眾多，裡面的規劃井然有序，它比一般的傳統市場還要乾淨</a:t>
            </a:r>
            <a:r>
              <a:rPr lang="zh-TW" altLang="en-US" b="1" dirty="0" smtClean="0"/>
              <a:t>。</a:t>
            </a:r>
            <a:r>
              <a:rPr lang="zh-TW" altLang="en-US" b="1" dirty="0"/>
              <a:t>水仙宮就在水仙宮市場裡面，廟裡主祀水仙尊王，</a:t>
            </a:r>
            <a:r>
              <a:rPr lang="en-US" b="1" dirty="0"/>
              <a:t>"</a:t>
            </a:r>
            <a:r>
              <a:rPr lang="zh-TW" altLang="en-US" b="1" dirty="0">
                <a:solidFill>
                  <a:srgbClr val="FFFF00"/>
                </a:solidFill>
              </a:rPr>
              <a:t>水仙宮外盡成途，滄海揚塵信不誣</a:t>
            </a:r>
            <a:r>
              <a:rPr lang="en-US" b="1" dirty="0"/>
              <a:t>"</a:t>
            </a:r>
            <a:r>
              <a:rPr lang="zh-TW" altLang="en-US" b="1" dirty="0"/>
              <a:t>，道盡了水仙宮見證五條港興衰的滄桑歷史，也奠定了它在府城西區發展史上不可動搖的地位。</a:t>
            </a:r>
          </a:p>
        </p:txBody>
      </p:sp>
      <p:pic>
        <p:nvPicPr>
          <p:cNvPr id="6" name="圖片 5" descr="20121209_134830.jpg"/>
          <p:cNvPicPr>
            <a:picLocks noChangeAspect="1"/>
          </p:cNvPicPr>
          <p:nvPr/>
        </p:nvPicPr>
        <p:blipFill>
          <a:blip r:embed="rId3" cstate="print"/>
          <a:srcRect r="238" b="26806"/>
          <a:stretch>
            <a:fillRect/>
          </a:stretch>
        </p:blipFill>
        <p:spPr>
          <a:xfrm>
            <a:off x="5143504" y="1500174"/>
            <a:ext cx="32861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第二站 西羅殿</a:t>
            </a:r>
            <a:endParaRPr lang="zh-TW" altLang="en-US" dirty="0"/>
          </a:p>
        </p:txBody>
      </p:sp>
      <p:pic>
        <p:nvPicPr>
          <p:cNvPr id="4" name="內容版面配置區 3" descr="20121209_132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6512"/>
          <a:stretch>
            <a:fillRect/>
          </a:stretch>
        </p:blipFill>
        <p:spPr>
          <a:xfrm>
            <a:off x="2857488" y="1500174"/>
            <a:ext cx="3543300" cy="347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14348" y="528638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西羅殿，離風神廟只有一小條馬路的距離，西羅殿位處於南河港，原本是郭姓碼頭工人的家廟，雍正年間才開始興建西羅殿，其中裡面祀奉的廣澤尊王是泉州的守護神，在南台灣有眾多粉絲，也據說「</a:t>
            </a:r>
            <a:r>
              <a:rPr lang="zh-TW" altLang="en-US" b="1" dirty="0">
                <a:solidFill>
                  <a:srgbClr val="FFFF00"/>
                </a:solidFill>
              </a:rPr>
              <a:t>作十六歲</a:t>
            </a:r>
            <a:r>
              <a:rPr lang="zh-TW" altLang="en-US" b="1" dirty="0"/>
              <a:t>」的習俗也是源自此。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第三站 風神廟</a:t>
            </a:r>
            <a:endParaRPr lang="zh-TW" altLang="en-US" dirty="0"/>
          </a:p>
        </p:txBody>
      </p:sp>
      <p:pic>
        <p:nvPicPr>
          <p:cNvPr id="4" name="內容版面配置區 3" descr="20121209_1327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5584"/>
          <a:stretch>
            <a:fillRect/>
          </a:stretch>
        </p:blipFill>
        <p:spPr>
          <a:xfrm>
            <a:off x="857224" y="1571612"/>
            <a:ext cx="3543300" cy="304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20121209_132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14488"/>
            <a:ext cx="3696000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14348" y="4857760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位</a:t>
            </a:r>
            <a:r>
              <a:rPr lang="zh-TW" altLang="en-US" b="1" dirty="0"/>
              <a:t>在民權路上的風神廟，在</a:t>
            </a:r>
            <a:r>
              <a:rPr lang="en-US" b="1" dirty="0"/>
              <a:t>1739</a:t>
            </a:r>
            <a:r>
              <a:rPr lang="zh-TW" altLang="en-US" b="1" dirty="0"/>
              <a:t>年建造完成，是全台唯一一間主祀風神的</a:t>
            </a:r>
            <a:r>
              <a:rPr lang="zh-TW" altLang="en-US" b="1" dirty="0" smtClean="0"/>
              <a:t>廟宇，是</a:t>
            </a:r>
            <a:r>
              <a:rPr lang="zh-TW" altLang="en-US" b="1" dirty="0">
                <a:solidFill>
                  <a:srgbClr val="FFFF00"/>
                </a:solidFill>
              </a:rPr>
              <a:t>三級</a:t>
            </a:r>
            <a:r>
              <a:rPr lang="zh-TW" altLang="en-US" b="1" dirty="0" smtClean="0">
                <a:solidFill>
                  <a:srgbClr val="FFFF00"/>
                </a:solidFill>
              </a:rPr>
              <a:t>古蹟</a:t>
            </a:r>
            <a:r>
              <a:rPr lang="zh-TW" altLang="en-US" b="1" dirty="0" smtClean="0"/>
              <a:t>。</a:t>
            </a:r>
            <a:r>
              <a:rPr lang="zh-TW" altLang="en-US" b="1" dirty="0"/>
              <a:t>風神廟外的接官亭殘留的石坊，接官亭以前是清代從大陸來台上任官員從海運轉河運最後上岸之處，並在旁邊立了一座接官亭牌坊，牌坊的左右邊各有一座鐘鼓樓石庭，以壯迎接觀之勢。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第四站 海安路</a:t>
            </a:r>
            <a:endParaRPr lang="zh-TW" altLang="en-US" dirty="0"/>
          </a:p>
        </p:txBody>
      </p:sp>
      <p:pic>
        <p:nvPicPr>
          <p:cNvPr id="4" name="內容版面配置區 3" descr="20121209_125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275400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AG0948.jpg"/>
          <p:cNvPicPr>
            <a:picLocks noChangeAspect="1"/>
          </p:cNvPicPr>
          <p:nvPr/>
        </p:nvPicPr>
        <p:blipFill>
          <a:blip r:embed="rId3" cstate="print"/>
          <a:srcRect l="4195" r="13305"/>
          <a:stretch>
            <a:fillRect/>
          </a:stretch>
        </p:blipFill>
        <p:spPr>
          <a:xfrm>
            <a:off x="4214810" y="1643050"/>
            <a:ext cx="421484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500702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海安路上的藝術造街，恰巧在公車站牌附近，讓人在等公車時可以欣賞，可以想像在傍晚時會有多麼美麗。</a:t>
            </a: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白天和晚上的感覺很不一樣。</a:t>
            </a:r>
            <a:endParaRPr kumimoji="1" 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海安路</a:t>
            </a:r>
            <a:endParaRPr lang="zh-TW" altLang="en-US" dirty="0"/>
          </a:p>
        </p:txBody>
      </p:sp>
      <p:pic>
        <p:nvPicPr>
          <p:cNvPr id="4" name="內容版面配置區 3" descr="20121209_130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2000" y="142873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57224" y="5357826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在海安路轉往神農街的路口老房子磚牆壁上，刻劃著老師傅「王永川」做神轎的身像，王師父做神轎有六十多年了，曾得過薪傳獎，這間老房子就是他的工作室。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107</TotalTime>
  <Words>950</Words>
  <Application>Microsoft Office PowerPoint</Application>
  <PresentationFormat>如螢幕大小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行雲流水</vt:lpstr>
      <vt:lpstr>五條港之旅</vt:lpstr>
      <vt:lpstr>目錄-五條港之旅</vt:lpstr>
      <vt:lpstr>五條港文化園區地圖</vt:lpstr>
      <vt:lpstr>五條港介紹</vt:lpstr>
      <vt:lpstr>第一站 水仙宮市場</vt:lpstr>
      <vt:lpstr>第二站 西羅殿</vt:lpstr>
      <vt:lpstr>第三站 風神廟</vt:lpstr>
      <vt:lpstr>第四站 海安路</vt:lpstr>
      <vt:lpstr>海安路</vt:lpstr>
      <vt:lpstr>第五站 神農街</vt:lpstr>
      <vt:lpstr>神農街</vt:lpstr>
      <vt:lpstr>神農街-金華府</vt:lpstr>
      <vt:lpstr>神農街</vt:lpstr>
      <vt:lpstr>神農街 </vt:lpstr>
      <vt:lpstr>心得感想</vt:lpstr>
      <vt:lpstr>謝謝大家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Felix</cp:lastModifiedBy>
  <cp:revision>12</cp:revision>
  <dcterms:created xsi:type="dcterms:W3CDTF">2012-12-18T14:09:00Z</dcterms:created>
  <dcterms:modified xsi:type="dcterms:W3CDTF">2012-12-18T17:11:05Z</dcterms:modified>
</cp:coreProperties>
</file>