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0" r:id="rId2"/>
    <p:sldId id="261" r:id="rId3"/>
    <p:sldId id="263" r:id="rId4"/>
    <p:sldId id="271" r:id="rId5"/>
    <p:sldId id="272" r:id="rId6"/>
    <p:sldId id="264" r:id="rId7"/>
    <p:sldId id="265" r:id="rId8"/>
    <p:sldId id="266" r:id="rId9"/>
    <p:sldId id="269" r:id="rId10"/>
    <p:sldId id="270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658A192-0490-4BA1-8574-ECA753F8382F}" type="datetimeFigureOut">
              <a:rPr lang="zh-TW" altLang="en-US" smtClean="0"/>
              <a:pPr/>
              <a:t>2012/10/11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y.stust.edu.tw/course/17845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hlinkClick r:id="rId2"/>
              </a:rPr>
              <a:t/>
            </a:r>
            <a:br>
              <a:rPr lang="en-US" altLang="zh-TW" dirty="0" smtClean="0">
                <a:hlinkClick r:id="rId2"/>
              </a:rPr>
            </a:br>
            <a:r>
              <a:rPr lang="zh-TW" altLang="en-US" dirty="0" smtClean="0">
                <a:solidFill>
                  <a:srgbClr val="00B050"/>
                </a:solidFill>
                <a:hlinkClick r:id="rId2"/>
              </a:rPr>
              <a:t>工程與社會專題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3600" b="1" dirty="0" smtClean="0">
                <a:solidFill>
                  <a:srgbClr val="0070C0"/>
                </a:solidFill>
              </a:rPr>
              <a:t>討論題目</a:t>
            </a:r>
            <a:endParaRPr lang="en-US" altLang="zh-TW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zh-TW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TW" sz="3500" b="1" dirty="0" smtClean="0">
                <a:solidFill>
                  <a:schemeClr val="accent5">
                    <a:lumMod val="50000"/>
                  </a:schemeClr>
                </a:solidFill>
              </a:rPr>
              <a:t>Google </a:t>
            </a:r>
            <a:r>
              <a:rPr lang="zh-TW" altLang="en-US" sz="3500" b="1" dirty="0" smtClean="0">
                <a:solidFill>
                  <a:schemeClr val="accent5">
                    <a:lumMod val="50000"/>
                  </a:schemeClr>
                </a:solidFill>
              </a:rPr>
              <a:t>被罰百萬 台灣付費版軟體全下架</a:t>
            </a:r>
            <a:endParaRPr lang="en-US" altLang="zh-TW" sz="35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TW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組員：</a:t>
            </a:r>
            <a:r>
              <a:rPr lang="en-US" altLang="zh-TW" sz="2200" b="1" dirty="0" smtClean="0"/>
              <a:t>498G0008</a:t>
            </a:r>
            <a:r>
              <a:rPr lang="zh-TW" altLang="en-US" sz="2200" b="1" dirty="0" smtClean="0"/>
              <a:t> 湯孟洲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498G0002</a:t>
            </a:r>
            <a:r>
              <a:rPr lang="zh-TW" altLang="en-US" sz="2200" b="1" dirty="0" smtClean="0"/>
              <a:t> 吳欣樺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498G0071</a:t>
            </a:r>
            <a:r>
              <a:rPr lang="zh-TW" altLang="en-US" sz="2200" b="1" dirty="0" smtClean="0"/>
              <a:t> 陳冠廷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498G0078</a:t>
            </a:r>
            <a:r>
              <a:rPr lang="zh-TW" altLang="en-US" sz="2200" b="1" dirty="0" smtClean="0"/>
              <a:t> 黃元凱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498G0037</a:t>
            </a:r>
            <a:r>
              <a:rPr lang="zh-TW" altLang="en-US" sz="2200" b="1" dirty="0" smtClean="0"/>
              <a:t> 郭哲維</a:t>
            </a:r>
            <a:endParaRPr lang="en-US" altLang="zh-TW" sz="22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2800" b="1" dirty="0" smtClean="0"/>
              <a:t>湯孟洲：</a:t>
            </a:r>
            <a:r>
              <a:rPr lang="zh-TW" altLang="en-US" sz="2000" dirty="0" smtClean="0"/>
              <a:t>與組員討論的結論，天下沒有白吃的午餐，有時候或許有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但大多都是先吃玩白吃的午餐後，付出很大的代價。</a:t>
            </a:r>
            <a:endParaRPr lang="en-US" altLang="zh-TW" sz="2000" dirty="0" smtClean="0"/>
          </a:p>
          <a:p>
            <a:pPr>
              <a:buNone/>
            </a:pPr>
            <a:endParaRPr lang="en-US" altLang="zh-TW" sz="20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zh-TW" altLang="en-US" sz="2000" dirty="0" smtClean="0">
                <a:solidFill>
                  <a:srgbClr val="C00000"/>
                </a:solidFill>
              </a:rPr>
              <a:t>台灣 付費版軟體全面下架 一定是不可能的事情</a:t>
            </a:r>
            <a:r>
              <a:rPr lang="zh-TW" altLang="en-US" sz="2000" dirty="0" smtClean="0"/>
              <a:t>，不過我們希望能爭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取到的是多一點的免費應用軟體，對我們幫助會比較大一點。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討論議題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1. </a:t>
            </a:r>
            <a:r>
              <a:rPr lang="zh-TW" altLang="en-US" dirty="0" smtClean="0">
                <a:solidFill>
                  <a:srgbClr val="FF0000"/>
                </a:solidFill>
              </a:rPr>
              <a:t>北市府對 </a:t>
            </a:r>
            <a:r>
              <a:rPr lang="en-US" altLang="zh-TW" dirty="0" smtClean="0">
                <a:solidFill>
                  <a:srgbClr val="FF0000"/>
                </a:solidFill>
              </a:rPr>
              <a:t>Google </a:t>
            </a:r>
            <a:r>
              <a:rPr lang="zh-TW" altLang="en-US" dirty="0" smtClean="0">
                <a:solidFill>
                  <a:srgbClr val="FF0000"/>
                </a:solidFill>
              </a:rPr>
              <a:t>不願配合而開發百萬 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en-US" altLang="zh-TW" dirty="0" smtClean="0">
                <a:solidFill>
                  <a:srgbClr val="FF0000"/>
                </a:solidFill>
              </a:rPr>
              <a:t>15</a:t>
            </a:r>
            <a:r>
              <a:rPr lang="zh-TW" altLang="en-US" dirty="0" smtClean="0">
                <a:solidFill>
                  <a:srgbClr val="FF0000"/>
                </a:solidFill>
              </a:rPr>
              <a:t>分鐘的鑑賞期是否夠用 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3.</a:t>
            </a:r>
            <a:r>
              <a:rPr lang="zh-TW" altLang="en-US" dirty="0" smtClean="0">
                <a:solidFill>
                  <a:srgbClr val="FF0000"/>
                </a:solidFill>
              </a:rPr>
              <a:t>支持台灣付費版軟體全面下架 </a:t>
            </a:r>
            <a:r>
              <a:rPr lang="en-US" altLang="zh-TW" dirty="0" smtClean="0">
                <a:solidFill>
                  <a:srgbClr val="FF0000"/>
                </a:solidFill>
              </a:rPr>
              <a:t>?</a:t>
            </a:r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C00000"/>
                </a:solidFill>
              </a:rPr>
              <a:t>北市府對 </a:t>
            </a:r>
            <a:r>
              <a:rPr lang="en-US" altLang="zh-TW" sz="3200" dirty="0" smtClean="0">
                <a:solidFill>
                  <a:srgbClr val="C00000"/>
                </a:solidFill>
              </a:rPr>
              <a:t>Google </a:t>
            </a:r>
            <a:r>
              <a:rPr lang="zh-TW" altLang="en-US" sz="3200" dirty="0" smtClean="0">
                <a:solidFill>
                  <a:srgbClr val="C00000"/>
                </a:solidFill>
              </a:rPr>
              <a:t>不願配合而開發百萬 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b="1" dirty="0" smtClean="0"/>
              <a:t>陳冠廷</a:t>
            </a:r>
            <a:r>
              <a:rPr lang="zh-TW" altLang="en-US" b="1" dirty="0" smtClean="0"/>
              <a:t>：</a:t>
            </a:r>
            <a:r>
              <a:rPr lang="zh-TW" altLang="en-US" sz="2000" dirty="0" smtClean="0"/>
              <a:t>我覺得台北市政府的做法有好也有壞，值得稱讚的是他</a:t>
            </a:r>
            <a:r>
              <a:rPr lang="zh-TW" altLang="en-US" sz="2000" dirty="0" smtClean="0"/>
              <a:t>是</a:t>
            </a: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 </a:t>
            </a:r>
            <a:r>
              <a:rPr lang="en-US" altLang="zh-TW" sz="2000" dirty="0" smtClean="0"/>
              <a:t>                      </a:t>
            </a:r>
            <a:r>
              <a:rPr lang="zh-TW" altLang="en-US" sz="2000" dirty="0" smtClean="0"/>
              <a:t>站</a:t>
            </a:r>
            <a:r>
              <a:rPr lang="zh-TW" altLang="en-US" sz="2000" dirty="0" smtClean="0"/>
              <a:t>在我們人民的立場去跟</a:t>
            </a:r>
            <a:r>
              <a:rPr lang="en-US" altLang="zh-TW" sz="2000" dirty="0" err="1" smtClean="0"/>
              <a:t>Googole</a:t>
            </a:r>
            <a:r>
              <a:rPr lang="zh-TW" altLang="en-US" sz="2000" dirty="0" smtClean="0"/>
              <a:t>爭取我們的權益，替</a:t>
            </a:r>
            <a:r>
              <a:rPr lang="zh-TW" altLang="en-US" sz="2000" dirty="0" smtClean="0"/>
              <a:t>消</a:t>
            </a: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 </a:t>
            </a:r>
            <a:r>
              <a:rPr lang="en-US" altLang="zh-TW" sz="2000" dirty="0" smtClean="0"/>
              <a:t>                      </a:t>
            </a:r>
            <a:r>
              <a:rPr lang="zh-TW" altLang="en-US" sz="2000" dirty="0" smtClean="0"/>
              <a:t>費</a:t>
            </a:r>
            <a:r>
              <a:rPr lang="zh-TW" altLang="en-US" sz="2000" dirty="0" smtClean="0"/>
              <a:t>者爭取更長的試用期限，但是換個角度想，</a:t>
            </a:r>
            <a:r>
              <a:rPr lang="en-US" altLang="zh-TW" sz="2000" dirty="0" smtClean="0"/>
              <a:t>Google</a:t>
            </a:r>
            <a:r>
              <a:rPr lang="zh-TW" altLang="en-US" sz="2000" dirty="0" smtClean="0"/>
              <a:t>在</a:t>
            </a:r>
            <a:r>
              <a:rPr lang="zh-TW" altLang="en-US" sz="2000" dirty="0" smtClean="0"/>
              <a:t>全</a:t>
            </a: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 </a:t>
            </a:r>
            <a:r>
              <a:rPr lang="en-US" altLang="zh-TW" sz="2000" dirty="0" smtClean="0"/>
              <a:t>                      </a:t>
            </a:r>
            <a:r>
              <a:rPr lang="zh-TW" altLang="en-US" sz="2000" dirty="0" smtClean="0"/>
              <a:t>球</a:t>
            </a:r>
            <a:r>
              <a:rPr lang="zh-TW" altLang="en-US" sz="2000" dirty="0" smtClean="0"/>
              <a:t>都是通用這個標準，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分鐘的鑑賞期，這種的退費標準</a:t>
            </a:r>
            <a:r>
              <a:rPr lang="zh-TW" altLang="en-US" sz="2000" dirty="0" smtClean="0"/>
              <a:t>，                   </a:t>
            </a: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 </a:t>
            </a:r>
            <a:r>
              <a:rPr lang="en-US" altLang="zh-TW" sz="2000" dirty="0" smtClean="0"/>
              <a:t>                      </a:t>
            </a:r>
            <a:r>
              <a:rPr lang="zh-TW" altLang="en-US" sz="2000" dirty="0" smtClean="0"/>
              <a:t>為什麼</a:t>
            </a:r>
            <a:r>
              <a:rPr lang="zh-TW" altLang="en-US" sz="2000" dirty="0" smtClean="0"/>
              <a:t>其他國家可以接受，我們就不行</a:t>
            </a:r>
            <a:r>
              <a:rPr lang="zh-TW" altLang="en-US" sz="2000" dirty="0" smtClean="0"/>
              <a:t>呢 </a:t>
            </a:r>
            <a:r>
              <a:rPr lang="en-US" altLang="zh-TW" sz="2000" dirty="0" smtClean="0"/>
              <a:t>!</a:t>
            </a:r>
          </a:p>
          <a:p>
            <a:pPr>
              <a:buNone/>
            </a:pP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黃元凱：</a:t>
            </a:r>
            <a:r>
              <a:rPr lang="en-US" altLang="zh-TW" dirty="0" smtClean="0"/>
              <a:t> </a:t>
            </a:r>
            <a:r>
              <a:rPr lang="en-US" altLang="zh-TW" sz="2000" dirty="0" smtClean="0"/>
              <a:t>Google </a:t>
            </a:r>
            <a:r>
              <a:rPr lang="zh-TW" altLang="zh-TW" sz="2000" dirty="0" smtClean="0"/>
              <a:t>表示</a:t>
            </a:r>
            <a:r>
              <a:rPr lang="zh-TW" altLang="zh-TW" sz="2000" dirty="0" smtClean="0"/>
              <a:t>拒絕台灣消保法的規定</a:t>
            </a:r>
            <a:r>
              <a:rPr lang="zh-TW" altLang="zh-TW" sz="2000" dirty="0" smtClean="0"/>
              <a:t>，</a:t>
            </a:r>
            <a:r>
              <a:rPr lang="zh-TW" altLang="en-US" sz="2000" dirty="0" smtClean="0"/>
              <a:t>我認為兩方</a:t>
            </a:r>
            <a:r>
              <a:rPr lang="zh-TW" altLang="en-US" sz="2000" dirty="0" smtClean="0"/>
              <a:t>應該溝        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好好溝通去協調一個最合理的試用期限，</a:t>
            </a:r>
            <a:r>
              <a:rPr lang="zh-TW" altLang="zh-TW" sz="2000" dirty="0" smtClean="0"/>
              <a:t>所以</a:t>
            </a:r>
            <a:r>
              <a:rPr lang="zh-TW" altLang="zh-TW" sz="2000" dirty="0" smtClean="0"/>
              <a:t>我覺得</a:t>
            </a:r>
            <a:r>
              <a:rPr lang="zh-TW" altLang="zh-TW" sz="2000" dirty="0" smtClean="0"/>
              <a:t>台北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</a:t>
            </a:r>
            <a:r>
              <a:rPr lang="zh-TW" altLang="zh-TW" sz="2000" dirty="0" smtClean="0"/>
              <a:t>市府</a:t>
            </a:r>
            <a:r>
              <a:rPr lang="zh-TW" altLang="en-US" sz="2000" dirty="0" smtClean="0"/>
              <a:t>直接</a:t>
            </a:r>
            <a:r>
              <a:rPr lang="zh-TW" altLang="zh-TW" sz="2000" dirty="0" smtClean="0"/>
              <a:t>開</a:t>
            </a:r>
            <a:r>
              <a:rPr lang="zh-TW" altLang="zh-TW" sz="2000" dirty="0" smtClean="0"/>
              <a:t>罰是不合理</a:t>
            </a:r>
            <a:r>
              <a:rPr lang="zh-TW" altLang="zh-TW" sz="2000" dirty="0" smtClean="0"/>
              <a:t>的</a:t>
            </a:r>
            <a:r>
              <a:rPr lang="zh-TW" altLang="en-US" sz="2000" dirty="0" smtClean="0"/>
              <a:t>。</a:t>
            </a:r>
            <a:endParaRPr lang="zh-TW" altLang="zh-TW" sz="2000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3200" b="1" dirty="0" smtClean="0"/>
              <a:t>吳欣樺</a:t>
            </a:r>
            <a:r>
              <a:rPr lang="zh-TW" altLang="en-US" sz="3200" b="1" dirty="0" smtClean="0"/>
              <a:t>：</a:t>
            </a:r>
            <a:r>
              <a:rPr lang="zh-TW" altLang="en-US" sz="2200" dirty="0" smtClean="0"/>
              <a:t>台北市政府做得很</a:t>
            </a:r>
            <a:r>
              <a:rPr lang="zh-TW" altLang="en-US" sz="2200" dirty="0" smtClean="0"/>
              <a:t>對，他們</a:t>
            </a:r>
            <a:r>
              <a:rPr lang="zh-TW" altLang="en-US" sz="2200" dirty="0" smtClean="0"/>
              <a:t>替消費者爭取更長的</a:t>
            </a:r>
            <a:r>
              <a:rPr lang="zh-TW" altLang="en-US" sz="2200" dirty="0" smtClean="0"/>
              <a:t>試</a:t>
            </a:r>
            <a:endParaRPr lang="en-US" altLang="zh-TW" sz="2200" dirty="0" smtClean="0"/>
          </a:p>
          <a:p>
            <a:pPr>
              <a:buNone/>
            </a:pPr>
            <a:r>
              <a:rPr lang="zh-TW" altLang="en-US" sz="2200" dirty="0" smtClean="0"/>
              <a:t> </a:t>
            </a:r>
            <a:r>
              <a:rPr lang="zh-TW" altLang="en-US" sz="2200" dirty="0" smtClean="0"/>
              <a:t>                      用期限，就因為</a:t>
            </a:r>
            <a:r>
              <a:rPr lang="en-US" altLang="zh-TW" sz="2200" dirty="0" smtClean="0"/>
              <a:t>15</a:t>
            </a:r>
            <a:r>
              <a:rPr lang="zh-TW" altLang="en-US" sz="2200" dirty="0" smtClean="0"/>
              <a:t>分鐘跟</a:t>
            </a:r>
            <a:r>
              <a:rPr lang="en-US" altLang="zh-TW" sz="2200" dirty="0" smtClean="0"/>
              <a:t>7</a:t>
            </a:r>
            <a:r>
              <a:rPr lang="zh-TW" altLang="en-US" sz="2200" dirty="0" smtClean="0"/>
              <a:t>日，所以</a:t>
            </a:r>
            <a:r>
              <a:rPr lang="en-US" altLang="zh-TW" sz="2200" dirty="0" err="1" smtClean="0"/>
              <a:t>google</a:t>
            </a:r>
            <a:r>
              <a:rPr lang="zh-TW" altLang="en-US" sz="2200" dirty="0" smtClean="0"/>
              <a:t>就</a:t>
            </a:r>
            <a:r>
              <a:rPr lang="zh-TW" altLang="en-US" sz="2200" dirty="0" smtClean="0"/>
              <a:t>直接</a:t>
            </a:r>
            <a:endParaRPr lang="en-US" altLang="zh-TW" sz="2200" dirty="0" smtClean="0"/>
          </a:p>
          <a:p>
            <a:pPr>
              <a:buNone/>
            </a:pPr>
            <a:r>
              <a:rPr lang="zh-TW" altLang="en-US" sz="2200" dirty="0" smtClean="0"/>
              <a:t> </a:t>
            </a:r>
            <a:r>
              <a:rPr lang="zh-TW" altLang="en-US" sz="2200" dirty="0" smtClean="0"/>
              <a:t>                      不</a:t>
            </a:r>
            <a:r>
              <a:rPr lang="zh-TW" altLang="en-US" sz="2200" dirty="0" smtClean="0"/>
              <a:t>賣給台灣的消費者了，我想雙方如果能再好好</a:t>
            </a:r>
            <a:r>
              <a:rPr lang="zh-TW" altLang="en-US" sz="2200" dirty="0" smtClean="0"/>
              <a:t>溝</a:t>
            </a:r>
            <a:endParaRPr lang="en-US" altLang="zh-TW" sz="2200" dirty="0" smtClean="0"/>
          </a:p>
          <a:p>
            <a:pPr>
              <a:buNone/>
            </a:pPr>
            <a:r>
              <a:rPr lang="zh-TW" altLang="en-US" sz="2200" dirty="0" smtClean="0"/>
              <a:t> </a:t>
            </a:r>
            <a:r>
              <a:rPr lang="zh-TW" altLang="en-US" sz="2200" dirty="0" smtClean="0"/>
              <a:t>                      通</a:t>
            </a:r>
            <a:r>
              <a:rPr lang="zh-TW" altLang="en-US" sz="2200" dirty="0" smtClean="0"/>
              <a:t>幾次我想結果會有所改變。</a:t>
            </a:r>
            <a:endParaRPr lang="en-US" altLang="zh-TW" sz="2200" b="1" dirty="0" smtClean="0"/>
          </a:p>
          <a:p>
            <a:pPr>
              <a:buNone/>
            </a:pP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郭哲維：</a:t>
            </a:r>
            <a:r>
              <a:rPr lang="en-US" altLang="zh-TW" sz="2000" dirty="0" err="1" smtClean="0"/>
              <a:t>我認為商場上買家與賣家的想法是否能契合很重要，</a:t>
            </a:r>
            <a:r>
              <a:rPr lang="en-US" altLang="zh-TW" sz="2000" dirty="0" err="1" smtClean="0"/>
              <a:t>賣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</a:t>
            </a:r>
            <a:r>
              <a:rPr lang="en-US" altLang="zh-TW" sz="2000" dirty="0" err="1" smtClean="0"/>
              <a:t>家想要以最高的價格賣出商品</a:t>
            </a:r>
            <a:r>
              <a:rPr lang="en-US" altLang="zh-TW" sz="2000" dirty="0" err="1" smtClean="0"/>
              <a:t>，</a:t>
            </a:r>
            <a:r>
              <a:rPr lang="en-US" altLang="zh-TW" sz="2000" dirty="0" err="1" smtClean="0"/>
              <a:t>而買家想要用最低的價</a:t>
            </a:r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</a:t>
            </a:r>
            <a:r>
              <a:rPr lang="en-US" altLang="zh-TW" sz="2000" dirty="0" err="1" smtClean="0"/>
              <a:t>格買到商品</a:t>
            </a:r>
            <a:r>
              <a:rPr lang="en-US" altLang="zh-TW" sz="2000" dirty="0" smtClean="0"/>
              <a:t>，</a:t>
            </a:r>
            <a:r>
              <a:rPr lang="zh-TW" altLang="en-US" sz="2000" dirty="0" smtClean="0"/>
              <a:t>這種原則是不變的，今北市政府就算開罰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百萬</a:t>
            </a:r>
            <a:r>
              <a:rPr lang="zh-TW" altLang="en-US" sz="2000" b="1" dirty="0" smtClean="0"/>
              <a:t>，</a:t>
            </a:r>
            <a:r>
              <a:rPr lang="en-US" altLang="zh-TW" sz="2000" dirty="0" smtClean="0"/>
              <a:t> </a:t>
            </a:r>
            <a:r>
              <a:rPr lang="en-US" altLang="zh-TW" sz="2000" dirty="0" err="1" smtClean="0"/>
              <a:t>google</a:t>
            </a:r>
            <a:r>
              <a:rPr lang="zh-TW" altLang="en-US" sz="2000" dirty="0" smtClean="0"/>
              <a:t>也是不痛不養，若雙方能各退一步，也許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會好一點。</a:t>
            </a:r>
            <a:endParaRPr lang="en-US" altLang="zh-TW" sz="2000" b="1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3200" b="1" dirty="0" smtClean="0"/>
              <a:t>湯孟洲： </a:t>
            </a:r>
            <a:r>
              <a:rPr lang="zh-TW" altLang="en-US" sz="2000" b="1" dirty="0" smtClean="0"/>
              <a:t>  </a:t>
            </a:r>
            <a:r>
              <a:rPr lang="zh-TW" altLang="en-US" sz="2000" dirty="0" smtClean="0"/>
              <a:t>與組員討論</a:t>
            </a:r>
            <a:r>
              <a:rPr lang="zh-TW" altLang="en-US" sz="2000" dirty="0" smtClean="0"/>
              <a:t>台北市政府的做法有好也有</a:t>
            </a:r>
            <a:r>
              <a:rPr lang="zh-TW" altLang="en-US" sz="2000" dirty="0" smtClean="0"/>
              <a:t>壞，好的方面是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   保障我們的權益沒有受損，不好的地方是北市政府直接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   開罰百萬是不合理的，應該協調出雙方都能接受的讓步，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 造福消費者，畢竟百萬對</a:t>
            </a:r>
            <a:r>
              <a:rPr lang="en-US" altLang="zh-TW" sz="2000" dirty="0" err="1" smtClean="0"/>
              <a:t>google</a:t>
            </a:r>
            <a:r>
              <a:rPr lang="zh-TW" altLang="en-US" sz="2000" dirty="0" smtClean="0"/>
              <a:t>又不算什麼。</a:t>
            </a:r>
            <a:endParaRPr lang="en-US" altLang="zh-TW" sz="2000" dirty="0" smtClean="0"/>
          </a:p>
          <a:p>
            <a:pPr>
              <a:buNone/>
            </a:pP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 舉例</a:t>
            </a:r>
            <a:r>
              <a:rPr lang="zh-TW" altLang="en-US" sz="2000" dirty="0" smtClean="0"/>
              <a:t>來</a:t>
            </a:r>
            <a:r>
              <a:rPr lang="zh-TW" altLang="en-US" sz="2000" dirty="0" smtClean="0"/>
              <a:t>說</a:t>
            </a:r>
            <a:r>
              <a:rPr lang="en-US" altLang="zh-TW" sz="2000" dirty="0" smtClean="0"/>
              <a:t>Apple</a:t>
            </a:r>
            <a:r>
              <a:rPr lang="zh-TW" altLang="en-US" sz="2000" dirty="0" smtClean="0"/>
              <a:t>告三星侵權，三星被罰了數十億元，這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      樣的衝擊，多多少少有造成消費者對於三星</a:t>
            </a:r>
            <a:r>
              <a:rPr lang="zh-TW" altLang="en-US" sz="2000" dirty="0" smtClean="0"/>
              <a:t>的</a:t>
            </a:r>
            <a:r>
              <a:rPr lang="zh-TW" altLang="en-US" sz="2000" dirty="0" smtClean="0"/>
              <a:t>評價改觀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      去選擇</a:t>
            </a:r>
            <a:r>
              <a:rPr lang="en-US" altLang="zh-TW" sz="2000" dirty="0" smtClean="0"/>
              <a:t>Apple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rgbClr val="C00000"/>
                </a:solidFill>
              </a:rPr>
              <a:t/>
            </a:r>
            <a:br>
              <a:rPr lang="en-US" altLang="zh-TW" sz="3200" dirty="0" smtClean="0">
                <a:solidFill>
                  <a:srgbClr val="C00000"/>
                </a:solidFill>
              </a:rPr>
            </a:br>
            <a:r>
              <a:rPr lang="en-US" altLang="zh-TW" sz="3200" dirty="0" smtClean="0">
                <a:solidFill>
                  <a:srgbClr val="C00000"/>
                </a:solidFill>
              </a:rPr>
              <a:t>15</a:t>
            </a:r>
            <a:r>
              <a:rPr lang="zh-TW" altLang="en-US" sz="3200" dirty="0" smtClean="0">
                <a:solidFill>
                  <a:srgbClr val="C00000"/>
                </a:solidFill>
              </a:rPr>
              <a:t>分鐘的鑑賞期是否夠用 </a:t>
            </a:r>
            <a:r>
              <a:rPr lang="en-US" altLang="zh-TW" sz="3200" dirty="0" smtClean="0">
                <a:solidFill>
                  <a:srgbClr val="C00000"/>
                </a:solidFill>
              </a:rPr>
              <a:t/>
            </a:r>
            <a:br>
              <a:rPr lang="en-US" altLang="zh-TW" sz="3200" dirty="0" smtClean="0">
                <a:solidFill>
                  <a:srgbClr val="C00000"/>
                </a:solidFill>
              </a:rPr>
            </a:br>
            <a:endParaRPr lang="zh-TW" altLang="en-US" sz="32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郭哲維：</a:t>
            </a:r>
            <a:r>
              <a:rPr lang="zh-TW" altLang="en-US" sz="2000" dirty="0" smtClean="0"/>
              <a:t>認為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分鐘的試用時間實在是太短了，有些遊戲並不  是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玩個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分鐘就能知道它是否能讓玩家感覺到有趣好玩，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因為有些遊戲是玩了一定時間才會讓使用者感到越來越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有興趣，我認為至少大概提供</a:t>
            </a:r>
            <a:r>
              <a:rPr lang="en-US" altLang="zh-TW" sz="2000" dirty="0" smtClean="0"/>
              <a:t>2</a:t>
            </a:r>
            <a:r>
              <a:rPr lang="zh-TW" altLang="en-US" sz="2000" dirty="0" smtClean="0"/>
              <a:t>天的試用時間玩。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3200" b="1" dirty="0" smtClean="0"/>
              <a:t>黃元凱：</a:t>
            </a:r>
            <a:r>
              <a:rPr lang="zh-TW" altLang="en-US" sz="2000" dirty="0" smtClean="0"/>
              <a:t>感覺</a:t>
            </a:r>
            <a:r>
              <a:rPr lang="zh-TW" altLang="zh-TW" sz="2000" dirty="0" smtClean="0"/>
              <a:t>看你購買的</a:t>
            </a:r>
            <a:r>
              <a:rPr lang="en-US" altLang="zh-TW" sz="2000" dirty="0" smtClean="0"/>
              <a:t> app </a:t>
            </a:r>
            <a:r>
              <a:rPr lang="zh-TW" altLang="zh-TW" sz="2000" dirty="0" smtClean="0"/>
              <a:t>類型</a:t>
            </a:r>
            <a:r>
              <a:rPr lang="zh-TW" altLang="en-US" sz="2000" dirty="0" smtClean="0"/>
              <a:t>，</a:t>
            </a:r>
            <a:r>
              <a:rPr lang="zh-TW" altLang="zh-TW" sz="2000" dirty="0" smtClean="0"/>
              <a:t>如果是</a:t>
            </a:r>
            <a:r>
              <a:rPr lang="zh-TW" altLang="en-US" sz="2000" dirty="0" smtClean="0"/>
              <a:t>小</a:t>
            </a:r>
            <a:r>
              <a:rPr lang="zh-TW" altLang="zh-TW" sz="2000" dirty="0" smtClean="0"/>
              <a:t>遊戲的話，那</a:t>
            </a:r>
            <a:r>
              <a:rPr lang="en-US" altLang="zh-TW" sz="2000" dirty="0" smtClean="0"/>
              <a:t>15</a:t>
            </a:r>
            <a:r>
              <a:rPr lang="zh-TW" altLang="zh-TW" sz="2000" dirty="0" smtClean="0"/>
              <a:t>分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</a:t>
            </a:r>
            <a:r>
              <a:rPr lang="zh-TW" altLang="zh-TW" sz="2000" dirty="0" smtClean="0"/>
              <a:t>鐘也許足夠；但如我購買的是</a:t>
            </a:r>
            <a:r>
              <a:rPr lang="en-US" altLang="zh-TW" sz="2000" dirty="0" smtClean="0"/>
              <a:t> GPS </a:t>
            </a:r>
            <a:r>
              <a:rPr lang="zh-TW" altLang="zh-TW" sz="2000" dirty="0" smtClean="0"/>
              <a:t>導航軟體，</a:t>
            </a:r>
            <a:r>
              <a:rPr lang="zh-TW" altLang="en-US" sz="2000" dirty="0" smtClean="0"/>
              <a:t>需要使用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一段時間才能達到效果，</a:t>
            </a:r>
            <a:r>
              <a:rPr lang="zh-TW" altLang="zh-TW" sz="2000" dirty="0" smtClean="0"/>
              <a:t>這</a:t>
            </a:r>
            <a:r>
              <a:rPr lang="en-US" altLang="zh-TW" sz="2000" dirty="0" smtClean="0"/>
              <a:t>15</a:t>
            </a:r>
            <a:r>
              <a:rPr lang="zh-TW" altLang="zh-TW" sz="2000" dirty="0" smtClean="0"/>
              <a:t>分鐘絕對不夠</a:t>
            </a:r>
            <a:r>
              <a:rPr lang="zh-TW" altLang="en-US" sz="2000" dirty="0" smtClean="0"/>
              <a:t>。</a:t>
            </a:r>
            <a:endParaRPr lang="zh-TW" altLang="en-U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吳欣樺： </a:t>
            </a:r>
            <a:r>
              <a:rPr lang="zh-TW" altLang="en-US" sz="2000" b="1" dirty="0" smtClean="0"/>
              <a:t> </a:t>
            </a:r>
            <a:r>
              <a:rPr lang="zh-TW" altLang="en-US" sz="2000" dirty="0" smtClean="0"/>
              <a:t>我認為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分鐘鑑賞期當然不夠用，七日的鑑賞期還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可以接受，就像電腦的防毒軟體，至少都有 </a:t>
            </a:r>
            <a:r>
              <a:rPr lang="en-US" altLang="zh-TW" sz="2000" dirty="0" smtClean="0"/>
              <a:t>30</a:t>
            </a:r>
            <a:r>
              <a:rPr lang="zh-TW" altLang="en-US" sz="2000" dirty="0" smtClean="0"/>
              <a:t>天的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 試用期限。</a:t>
            </a:r>
            <a:endParaRPr lang="en-US" altLang="zh-TW" sz="2000" dirty="0" smtClean="0"/>
          </a:p>
          <a:p>
            <a:pPr>
              <a:buNone/>
            </a:pPr>
            <a:endParaRPr lang="en-US" altLang="zh-TW" sz="3200" dirty="0" smtClean="0"/>
          </a:p>
          <a:p>
            <a:pPr>
              <a:buNone/>
            </a:pPr>
            <a:r>
              <a:rPr lang="zh-TW" altLang="en-US" sz="3200" b="1" dirty="0" smtClean="0"/>
              <a:t>陳冠廷： </a:t>
            </a:r>
            <a:r>
              <a:rPr lang="zh-TW" altLang="en-US" sz="2000" dirty="0" smtClean="0"/>
              <a:t>我覺得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分鐘太短</a:t>
            </a:r>
            <a:r>
              <a:rPr lang="en-US" altLang="zh-TW" sz="2000" dirty="0" smtClean="0"/>
              <a:t>7</a:t>
            </a:r>
            <a:r>
              <a:rPr lang="zh-TW" altLang="en-US" sz="2000" dirty="0" smtClean="0"/>
              <a:t>天又太長，有些軟體並不是使用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         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分鐘就可以知道他的好與壞，像有些遊戲是前面有趣， 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後面卻不如預期，等想退費的時候已經來不及，你說誰      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    會想要當冤大頭呢</a:t>
            </a:r>
            <a:r>
              <a:rPr lang="en-US" altLang="zh-TW" sz="2000" dirty="0" smtClean="0"/>
              <a:t>!</a:t>
            </a:r>
            <a:endParaRPr lang="en-US" altLang="zh-TW" sz="20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湯孟洲：</a:t>
            </a:r>
            <a:r>
              <a:rPr lang="zh-TW" altLang="en-US" sz="2000" b="1" dirty="0" smtClean="0"/>
              <a:t> </a:t>
            </a:r>
            <a:r>
              <a:rPr lang="zh-TW" altLang="en-US" sz="2000" dirty="0" smtClean="0"/>
              <a:t>與組員討論的結論都覺得</a:t>
            </a:r>
            <a:r>
              <a:rPr lang="en-US" altLang="zh-TW" sz="2000" dirty="0" smtClean="0"/>
              <a:t>15</a:t>
            </a:r>
            <a:r>
              <a:rPr lang="zh-TW" altLang="en-US" sz="2000" dirty="0" smtClean="0"/>
              <a:t>分鐘的鑑賞期太過於短，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多給予幾天的試用期限，消費者的反應度必然就高，畢竟一個好的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手機軟體是不怕沒有人去購買的，舉例來說  網路上隨便都可下載周</a:t>
            </a:r>
            <a:endParaRPr lang="en-US" altLang="zh-TW" sz="2000" dirty="0" smtClean="0"/>
          </a:p>
          <a:p>
            <a:pPr>
              <a:buNone/>
            </a:pPr>
            <a:r>
              <a:rPr lang="en-US" altLang="zh-TW" sz="2000" dirty="0" smtClean="0"/>
              <a:t>X</a:t>
            </a:r>
            <a:r>
              <a:rPr lang="zh-TW" altLang="en-US" sz="2000" dirty="0" smtClean="0"/>
              <a:t>倫的最新單曲，但他的唱片都還是能大暢銷，是為什麼 </a:t>
            </a:r>
            <a:r>
              <a:rPr lang="en-US" altLang="zh-TW" sz="2000" dirty="0" smtClean="0"/>
              <a:t>?</a:t>
            </a:r>
            <a:r>
              <a:rPr lang="zh-TW" altLang="en-US" sz="2000" dirty="0" smtClean="0"/>
              <a:t> 因為好的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軟體，好的東西 經過一小段時間的鑑賞與使用，消費者需要必定會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花錢購買。 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C00000"/>
                </a:solidFill>
              </a:rPr>
              <a:t>支持台灣付費版軟體全面下架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2800" b="1" dirty="0" smtClean="0"/>
              <a:t>郭哲維：</a:t>
            </a:r>
            <a:r>
              <a:rPr lang="zh-TW" altLang="en-US" sz="2000" dirty="0" smtClean="0"/>
              <a:t>誰不希望付費版軟體全面下架，能免費使用當然最好。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b="1" dirty="0" smtClean="0"/>
              <a:t>                          </a:t>
            </a:r>
            <a:endParaRPr lang="en-US" altLang="zh-TW" sz="2000" b="1" dirty="0" smtClean="0"/>
          </a:p>
          <a:p>
            <a:pPr>
              <a:buNone/>
            </a:pPr>
            <a:r>
              <a:rPr lang="zh-TW" altLang="en-US" sz="2800" b="1" dirty="0" smtClean="0"/>
              <a:t>黃元凱：</a:t>
            </a:r>
            <a:r>
              <a:rPr lang="zh-TW" altLang="en-US" sz="2000" dirty="0" smtClean="0"/>
              <a:t>同意郭哲維的看法，現在什麼都要錢，能有免費的軟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b="1" dirty="0" smtClean="0"/>
              <a:t>                      </a:t>
            </a:r>
            <a:r>
              <a:rPr lang="zh-TW" altLang="en-US" sz="2000" dirty="0" smtClean="0"/>
              <a:t>體使用當然好。</a:t>
            </a:r>
            <a:endParaRPr lang="en-US" altLang="zh-TW" sz="2800" dirty="0" smtClean="0"/>
          </a:p>
          <a:p>
            <a:pPr>
              <a:buNone/>
            </a:pP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吳欣樺：</a:t>
            </a:r>
            <a:r>
              <a:rPr lang="zh-TW" altLang="en-US" sz="2000" dirty="0" smtClean="0"/>
              <a:t>使用者付費很正常的道理，如果付費版軟體全面下架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那麼那些開發軟體的人怎麼養家活口呢 </a:t>
            </a:r>
            <a:r>
              <a:rPr lang="en-US" altLang="zh-TW" sz="2000" dirty="0" smtClean="0"/>
              <a:t>?</a:t>
            </a:r>
            <a:endParaRPr lang="en-US" altLang="zh-TW" sz="2800" dirty="0" smtClean="0"/>
          </a:p>
          <a:p>
            <a:pPr>
              <a:buNone/>
            </a:pPr>
            <a:endParaRPr lang="en-US" altLang="zh-TW" sz="2800" b="1" dirty="0" smtClean="0"/>
          </a:p>
          <a:p>
            <a:pPr>
              <a:buNone/>
            </a:pPr>
            <a:r>
              <a:rPr lang="zh-TW" altLang="en-US" sz="2800" b="1" dirty="0" smtClean="0"/>
              <a:t>陳冠廷</a:t>
            </a:r>
            <a:r>
              <a:rPr lang="zh-TW" altLang="en-US" sz="2800" dirty="0" smtClean="0"/>
              <a:t>：</a:t>
            </a:r>
            <a:r>
              <a:rPr lang="zh-TW" altLang="en-US" sz="2000" dirty="0" smtClean="0"/>
              <a:t> 贊同吳欣樺說的使用者付費原則，若台灣付費版軟體全面         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      下架，那些開發軟體的公司，工程師怎麼賺消費者的錢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150</TotalTime>
  <Words>857</Words>
  <Application>Microsoft Office PowerPoint</Application>
  <PresentationFormat>如螢幕大小 (4:3)</PresentationFormat>
  <Paragraphs>85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中庸</vt:lpstr>
      <vt:lpstr> 工程與社會專題 </vt:lpstr>
      <vt:lpstr>討論議題</vt:lpstr>
      <vt:lpstr>北市府對 Google 不願配合而開發百萬 </vt:lpstr>
      <vt:lpstr>投影片 4</vt:lpstr>
      <vt:lpstr>投影片 5</vt:lpstr>
      <vt:lpstr> 15分鐘的鑑賞期是否夠用  </vt:lpstr>
      <vt:lpstr>投影片 7</vt:lpstr>
      <vt:lpstr>投影片 8</vt:lpstr>
      <vt:lpstr>支持台灣付費版軟體全面下架</vt:lpstr>
      <vt:lpstr>投影片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阿揪</dc:creator>
  <cp:lastModifiedBy>阿揪</cp:lastModifiedBy>
  <cp:revision>17</cp:revision>
  <dcterms:created xsi:type="dcterms:W3CDTF">2012-10-10T17:04:26Z</dcterms:created>
  <dcterms:modified xsi:type="dcterms:W3CDTF">2012-10-11T04:35:23Z</dcterms:modified>
</cp:coreProperties>
</file>