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2C9D-E17E-4D9A-B819-3035F1C47BCB}" type="datetimeFigureOut">
              <a:rPr lang="zh-TW" altLang="en-US" smtClean="0"/>
              <a:t>2015/12/6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F93BF7-A5B1-4691-9DD5-2F3E813AD4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2C9D-E17E-4D9A-B819-3035F1C47BCB}" type="datetimeFigureOut">
              <a:rPr lang="zh-TW" altLang="en-US" smtClean="0"/>
              <a:t>2015/12/6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BF7-A5B1-4691-9DD5-2F3E813AD4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5F93BF7-A5B1-4691-9DD5-2F3E813AD4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2C9D-E17E-4D9A-B819-3035F1C47BCB}" type="datetimeFigureOut">
              <a:rPr lang="zh-TW" altLang="en-US" smtClean="0"/>
              <a:t>2015/12/6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2C9D-E17E-4D9A-B819-3035F1C47BCB}" type="datetimeFigureOut">
              <a:rPr lang="zh-TW" altLang="en-US" smtClean="0"/>
              <a:t>2015/12/6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5F93BF7-A5B1-4691-9DD5-2F3E813AD4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2C9D-E17E-4D9A-B819-3035F1C47BCB}" type="datetimeFigureOut">
              <a:rPr lang="zh-TW" altLang="en-US" smtClean="0"/>
              <a:t>2015/12/6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F93BF7-A5B1-4691-9DD5-2F3E813AD4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9BC2C9D-E17E-4D9A-B819-3035F1C47BCB}" type="datetimeFigureOut">
              <a:rPr lang="zh-TW" altLang="en-US" smtClean="0"/>
              <a:t>2015/12/6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BF7-A5B1-4691-9DD5-2F3E813AD4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2C9D-E17E-4D9A-B819-3035F1C47BCB}" type="datetimeFigureOut">
              <a:rPr lang="zh-TW" altLang="en-US" smtClean="0"/>
              <a:t>2015/12/6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5F93BF7-A5B1-4691-9DD5-2F3E813AD4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2C9D-E17E-4D9A-B819-3035F1C47BCB}" type="datetimeFigureOut">
              <a:rPr lang="zh-TW" altLang="en-US" smtClean="0"/>
              <a:t>2015/12/6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5F93BF7-A5B1-4691-9DD5-2F3E813AD4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2C9D-E17E-4D9A-B819-3035F1C47BCB}" type="datetimeFigureOut">
              <a:rPr lang="zh-TW" altLang="en-US" smtClean="0"/>
              <a:t>2015/12/6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F93BF7-A5B1-4691-9DD5-2F3E813AD4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F93BF7-A5B1-4691-9DD5-2F3E813AD4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2C9D-E17E-4D9A-B819-3035F1C47BCB}" type="datetimeFigureOut">
              <a:rPr lang="zh-TW" altLang="en-US" smtClean="0"/>
              <a:t>2015/12/6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5F93BF7-A5B1-4691-9DD5-2F3E813AD4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9BC2C9D-E17E-4D9A-B819-3035F1C47BCB}" type="datetimeFigureOut">
              <a:rPr lang="zh-TW" altLang="en-US" smtClean="0"/>
              <a:t>2015/12/6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9BC2C9D-E17E-4D9A-B819-3035F1C47BCB}" type="datetimeFigureOut">
              <a:rPr lang="zh-TW" altLang="en-US" smtClean="0"/>
              <a:t>2015/12/6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F93BF7-A5B1-4691-9DD5-2F3E813AD4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艾菲爾鐵塔</a:t>
            </a:r>
            <a:r>
              <a:rPr lang="en-US" altLang="zh-TW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altLang="zh-TW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altLang="zh-TW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 Tour Eiffel</a:t>
            </a:r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6" y="1371600"/>
            <a:ext cx="3777797" cy="4681538"/>
          </a:xfrm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1899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-1930</a:t>
            </a:r>
            <a:r>
              <a:rPr lang="zh-TW" altLang="en-US" dirty="0" smtClean="0"/>
              <a:t>年 </a:t>
            </a:r>
            <a:endParaRPr lang="en-US" altLang="zh-TW" dirty="0" smtClean="0"/>
          </a:p>
          <a:p>
            <a:r>
              <a:rPr lang="zh-TW" altLang="en-US" dirty="0" smtClean="0"/>
              <a:t>全球最高之建築物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562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巴黎鐵塔的建構圖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812360" cy="438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63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艾菲爾</a:t>
            </a:r>
            <a:r>
              <a:rPr lang="zh-TW" altLang="en-US" sz="4000" dirty="0" smtClean="0"/>
              <a:t>鐵塔結構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zh-TW" altLang="en-US" dirty="0"/>
              <a:t>艾菲爾鐵塔的基底占地面積約</a:t>
            </a:r>
            <a:r>
              <a:rPr lang="en-US" altLang="zh-TW" dirty="0"/>
              <a:t>1</a:t>
            </a:r>
            <a:r>
              <a:rPr lang="zh-TW" altLang="en-US" dirty="0"/>
              <a:t>萬平方公尺，</a:t>
            </a:r>
            <a:r>
              <a:rPr lang="en-US" altLang="zh-TW" dirty="0"/>
              <a:t>4</a:t>
            </a:r>
            <a:r>
              <a:rPr lang="zh-TW" altLang="en-US" dirty="0"/>
              <a:t>座塔墩為水泥澆灌，塔身全是鋼架鏤空結構，</a:t>
            </a:r>
            <a:r>
              <a:rPr lang="en-US" altLang="zh-TW" dirty="0"/>
              <a:t>4</a:t>
            </a:r>
            <a:r>
              <a:rPr lang="zh-TW" altLang="en-US" dirty="0"/>
              <a:t>座墩柱支撐的第一層高</a:t>
            </a:r>
            <a:r>
              <a:rPr lang="en-US" altLang="zh-TW" dirty="0"/>
              <a:t>57</a:t>
            </a:r>
            <a:r>
              <a:rPr lang="zh-TW" altLang="en-US" dirty="0"/>
              <a:t>米，下面為東南西北</a:t>
            </a:r>
            <a:r>
              <a:rPr lang="en-US" altLang="zh-TW" dirty="0"/>
              <a:t>4</a:t>
            </a:r>
            <a:r>
              <a:rPr lang="zh-TW" altLang="en-US" dirty="0"/>
              <a:t>座大拱門，是鋼筋混擬土結構。第二層離地</a:t>
            </a:r>
            <a:r>
              <a:rPr lang="en-US" altLang="zh-TW" dirty="0"/>
              <a:t>115</a:t>
            </a:r>
            <a:r>
              <a:rPr lang="zh-TW" altLang="en-US" dirty="0"/>
              <a:t>米，第三層離地</a:t>
            </a:r>
            <a:r>
              <a:rPr lang="en-US" altLang="zh-TW" dirty="0"/>
              <a:t>276</a:t>
            </a:r>
            <a:r>
              <a:rPr lang="zh-TW" altLang="en-US" dirty="0"/>
              <a:t>米。從一側望去彷彿像個倒寫的字母「</a:t>
            </a:r>
            <a:r>
              <a:rPr lang="en-US" altLang="zh-TW" dirty="0"/>
              <a:t>Y</a:t>
            </a:r>
            <a:r>
              <a:rPr lang="zh-TW" altLang="en-US" dirty="0"/>
              <a:t>」。 </a:t>
            </a:r>
          </a:p>
          <a:p>
            <a:r>
              <a:rPr lang="zh-TW" altLang="en-US" dirty="0"/>
              <a:t>艾菲爾鐵塔既是名勝，又是個娛樂的活動場所，演員可以在塔上演戲，甚至把世界陸地上最大的哺乳動物「大象」運送到塔上表演。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657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艾菲爾鐵塔結構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en-US" altLang="zh-TW" dirty="0"/>
              <a:t>1980</a:t>
            </a:r>
            <a:r>
              <a:rPr lang="zh-TW" altLang="en-US" dirty="0"/>
              <a:t>年底暫時以維修方式關閉，問世以來最大的一次改建工程。首先將鐵塔的第二層以原先每平方公尺重達</a:t>
            </a:r>
            <a:r>
              <a:rPr lang="en-US" altLang="zh-TW" dirty="0"/>
              <a:t>400</a:t>
            </a:r>
            <a:r>
              <a:rPr lang="zh-TW" altLang="en-US" dirty="0"/>
              <a:t>公斤的混擬土平台改建為厚度</a:t>
            </a:r>
            <a:r>
              <a:rPr lang="en-US" altLang="zh-TW" dirty="0"/>
              <a:t>8</a:t>
            </a:r>
            <a:r>
              <a:rPr lang="zh-TW" altLang="en-US" dirty="0"/>
              <a:t>毫米，每平方公尺重量為</a:t>
            </a:r>
            <a:r>
              <a:rPr lang="en-US" altLang="zh-TW" dirty="0"/>
              <a:t>95</a:t>
            </a:r>
            <a:r>
              <a:rPr lang="zh-TW" altLang="en-US" dirty="0"/>
              <a:t>公斤的鋼板替代，使鐵塔的重量減輕</a:t>
            </a:r>
            <a:r>
              <a:rPr lang="en-US" altLang="zh-TW" dirty="0"/>
              <a:t>1340</a:t>
            </a:r>
            <a:r>
              <a:rPr lang="zh-TW" altLang="en-US" dirty="0"/>
              <a:t>噸，改建的工程還包括把第二層的豪華飯店遷至第三層，原地新設一個大眾啤酒館；建設視聽博物館，遊客可以看到介紹鐵塔歷史和建築特色的影片。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317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艾菲爾鐵塔結構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zh-TW" altLang="en-US" dirty="0"/>
              <a:t>電梯的改建也從過去要分層搭乘改建為由</a:t>
            </a:r>
            <a:r>
              <a:rPr lang="en-US" altLang="zh-TW" dirty="0"/>
              <a:t>4</a:t>
            </a:r>
            <a:r>
              <a:rPr lang="zh-TW" altLang="en-US" dirty="0"/>
              <a:t>座同時自動上下的電梯了，另開設了介紹艾菲爾的陳列館。 </a:t>
            </a:r>
          </a:p>
          <a:p>
            <a:r>
              <a:rPr lang="en-US" altLang="zh-TW" dirty="0"/>
              <a:t>50</a:t>
            </a:r>
            <a:r>
              <a:rPr lang="zh-TW" altLang="en-US" dirty="0"/>
              <a:t>年代以來，鐵塔成了法國廣播電視的中心，是世界上最高的天線塔之一，改建後還設立了艾菲爾鐵塔廣播電視台。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773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en-US" altLang="zh-TW" dirty="0" smtClean="0"/>
              <a:t>1.GOOGLE</a:t>
            </a:r>
            <a:r>
              <a:rPr lang="zh-TW" altLang="en-US" dirty="0"/>
              <a:t>圖片網 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維基百科 </a:t>
            </a:r>
          </a:p>
          <a:p>
            <a:r>
              <a:rPr lang="en-US" altLang="zh-TW" dirty="0"/>
              <a:t>3.ruiwen’s blog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153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簡介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2000" spc="100" dirty="0" smtClean="0"/>
              <a:t>亞歷山大</a:t>
            </a:r>
            <a:r>
              <a:rPr lang="en-US" altLang="zh-TW" sz="2000" spc="100" dirty="0" smtClean="0"/>
              <a:t>‧</a:t>
            </a:r>
            <a:r>
              <a:rPr lang="zh-TW" altLang="en-US" sz="2000" spc="100" dirty="0" smtClean="0"/>
              <a:t>居斯塔夫</a:t>
            </a:r>
            <a:r>
              <a:rPr lang="en-US" altLang="zh-TW" sz="2000" spc="100" dirty="0" smtClean="0"/>
              <a:t>‧</a:t>
            </a:r>
            <a:r>
              <a:rPr lang="zh-TW" altLang="en-US" sz="2000" spc="100" dirty="0" smtClean="0"/>
              <a:t>艾菲爾</a:t>
            </a:r>
            <a:r>
              <a:rPr lang="en-US" altLang="zh-TW" sz="2000" spc="100" dirty="0" smtClean="0"/>
              <a:t>(1832-1923) </a:t>
            </a:r>
            <a:r>
              <a:rPr lang="zh-TW" altLang="en-US" sz="2000" spc="100" dirty="0" smtClean="0"/>
              <a:t>艾菲爾是一位法國土木工程師，同時也是一 位金屬結構的專家，更是一位傑出的作家。 他在巴黎綜合理工學院求學，但是有沒就讀 到畢業就轉到巴黎中央藝術製造學院</a:t>
            </a:r>
            <a:r>
              <a:rPr lang="en-US" altLang="zh-TW" sz="2000" spc="100" dirty="0" smtClean="0"/>
              <a:t>(</a:t>
            </a:r>
            <a:r>
              <a:rPr lang="zh-TW" altLang="en-US" sz="2000" spc="100" dirty="0" smtClean="0"/>
              <a:t>今巴黎 中央理工學院</a:t>
            </a:r>
            <a:r>
              <a:rPr lang="en-US" altLang="zh-TW" sz="2000" spc="100" dirty="0" smtClean="0"/>
              <a:t>)</a:t>
            </a:r>
            <a:r>
              <a:rPr lang="zh-TW" altLang="en-US" sz="2000" spc="100" dirty="0" smtClean="0"/>
              <a:t>，得到化學工程師的學位。</a:t>
            </a:r>
            <a:endParaRPr lang="zh-TW" altLang="en-US" sz="2000" spc="1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居斯塔夫</a:t>
            </a:r>
            <a:r>
              <a:rPr lang="en-US" altLang="zh-TW" dirty="0" smtClean="0"/>
              <a:t>‧</a:t>
            </a:r>
            <a:r>
              <a:rPr lang="zh-TW" altLang="en-US" dirty="0" smtClean="0"/>
              <a:t>艾菲爾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2736304" cy="36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著名作品</a:t>
            </a:r>
            <a:endParaRPr lang="zh-TW" altLang="en-US" sz="4000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spc="100" dirty="0" smtClean="0"/>
              <a:t>1856</a:t>
            </a:r>
            <a:r>
              <a:rPr lang="zh-TW" altLang="en-US" sz="2800" spc="100" dirty="0" smtClean="0"/>
              <a:t>年取得第一個工程委託，就是法國的波爾 多的加龍河鐵道橋，艾菲爾使用高壓空氣來驅 動橋墩的技術是當時法國工程界的創舉，這也 是他終生最佳成就的表彰之一。 </a:t>
            </a:r>
            <a:r>
              <a:rPr lang="en-US" altLang="zh-TW" sz="2800" spc="100" dirty="0" smtClean="0"/>
              <a:t>1867</a:t>
            </a:r>
            <a:r>
              <a:rPr lang="zh-TW" altLang="en-US" sz="2800" spc="100" dirty="0" smtClean="0"/>
              <a:t>年</a:t>
            </a:r>
            <a:r>
              <a:rPr lang="en-US" altLang="zh-TW" sz="2800" spc="100" dirty="0" smtClean="0"/>
              <a:t>-1869</a:t>
            </a:r>
            <a:r>
              <a:rPr lang="zh-TW" altLang="en-US" sz="2800" spc="100" dirty="0" smtClean="0"/>
              <a:t>年間，艾菲爾完成了南法四座巨大 的橋樑，其中最著名的是索爾河上的高架橋， 可以說是巴黎鐵塔的前驅架構。</a:t>
            </a:r>
            <a:endParaRPr lang="en-US" altLang="zh-TW" sz="2800" spc="100" dirty="0" smtClean="0"/>
          </a:p>
          <a:p>
            <a:endParaRPr lang="en-US" altLang="zh-TW" sz="2000" spc="100" dirty="0" smtClean="0"/>
          </a:p>
          <a:p>
            <a:r>
              <a:rPr lang="zh-TW" altLang="en-US" sz="2000" spc="100" dirty="0" smtClean="0"/>
              <a:t> </a:t>
            </a:r>
            <a:r>
              <a:rPr lang="en-US" altLang="zh-TW" sz="2000" spc="100" dirty="0" smtClean="0"/>
              <a:t>(</a:t>
            </a:r>
            <a:r>
              <a:rPr lang="zh-TW" altLang="en-US" sz="2000" spc="100" dirty="0" smtClean="0"/>
              <a:t>註：紐約自由女神的內框結構也是巴黎鐵塔的形狀，只是外觀雕塑為 銅製，因氧化而變綠</a:t>
            </a:r>
            <a:r>
              <a:rPr lang="en-US" altLang="zh-TW" sz="2000" spc="100" dirty="0" smtClean="0"/>
              <a:t>)</a:t>
            </a:r>
            <a:endParaRPr lang="zh-TW" altLang="en-US" sz="2000" spc="100" dirty="0"/>
          </a:p>
        </p:txBody>
      </p:sp>
    </p:spTree>
    <p:extLst>
      <p:ext uri="{BB962C8B-B14F-4D97-AF65-F5344CB8AC3E}">
        <p14:creationId xmlns:p14="http://schemas.microsoft.com/office/powerpoint/2010/main" val="71308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spc="100" dirty="0" smtClean="0"/>
              <a:t>艾菲爾橋</a:t>
            </a:r>
            <a:endParaRPr lang="zh-TW" altLang="en-US" sz="4000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2000" spc="100" dirty="0" smtClean="0"/>
              <a:t>艾菲爾橋是一座金屬 橋，位於法國阿基坦 大區吉倫特省波爾多 加龍河。 該橋修建於</a:t>
            </a:r>
            <a:r>
              <a:rPr lang="en-US" altLang="zh-TW" sz="2000" spc="100" dirty="0" smtClean="0"/>
              <a:t>1858</a:t>
            </a:r>
            <a:r>
              <a:rPr lang="zh-TW" altLang="en-US" sz="2000" spc="100" dirty="0" smtClean="0"/>
              <a:t>年</a:t>
            </a:r>
            <a:r>
              <a:rPr lang="en-US" altLang="zh-TW" sz="2000" spc="100" dirty="0" smtClean="0"/>
              <a:t>-1860</a:t>
            </a:r>
            <a:r>
              <a:rPr lang="zh-TW" altLang="en-US" sz="2000" spc="100" dirty="0" smtClean="0"/>
              <a:t>年，連接了兩個鐵路網： 南方鐵路公司以及巴黎</a:t>
            </a:r>
            <a:r>
              <a:rPr lang="en-US" altLang="zh-TW" sz="2000" spc="100" dirty="0" smtClean="0"/>
              <a:t>-</a:t>
            </a:r>
            <a:r>
              <a:rPr lang="zh-TW" altLang="en-US" sz="2000" spc="100" dirty="0" smtClean="0"/>
              <a:t>奧爾良鐵路公司。 長</a:t>
            </a:r>
            <a:r>
              <a:rPr lang="en-US" altLang="zh-TW" sz="2000" spc="100" dirty="0" smtClean="0"/>
              <a:t>509.69</a:t>
            </a:r>
            <a:r>
              <a:rPr lang="zh-TW" altLang="en-US" sz="2000" spc="100" dirty="0" smtClean="0"/>
              <a:t>米，寬</a:t>
            </a:r>
            <a:r>
              <a:rPr lang="en-US" altLang="zh-TW" sz="2000" spc="100" dirty="0" smtClean="0"/>
              <a:t>8.6</a:t>
            </a:r>
            <a:r>
              <a:rPr lang="zh-TW" altLang="en-US" sz="2000" spc="100" dirty="0" smtClean="0"/>
              <a:t>米</a:t>
            </a:r>
            <a:endParaRPr lang="zh-TW" altLang="en-US" sz="2000" spc="1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048000" cy="2540000"/>
          </a:xfrm>
        </p:spPr>
      </p:pic>
    </p:spTree>
    <p:extLst>
      <p:ext uri="{BB962C8B-B14F-4D97-AF65-F5344CB8AC3E}">
        <p14:creationId xmlns:p14="http://schemas.microsoft.com/office/powerpoint/2010/main" val="189251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介紹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從</a:t>
            </a:r>
            <a:r>
              <a:rPr lang="en-US" altLang="zh-TW" dirty="0"/>
              <a:t>1887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26</a:t>
            </a:r>
            <a:r>
              <a:rPr lang="zh-TW" altLang="en-US" dirty="0"/>
              <a:t>日建起，分為三個樓層，其分別 離地面</a:t>
            </a:r>
            <a:r>
              <a:rPr lang="en-US" altLang="zh-TW" dirty="0"/>
              <a:t>57.6m</a:t>
            </a:r>
            <a:r>
              <a:rPr lang="zh-TW" altLang="en-US" dirty="0"/>
              <a:t>、</a:t>
            </a:r>
            <a:r>
              <a:rPr lang="en-US" altLang="zh-TW" dirty="0"/>
              <a:t>115.7m</a:t>
            </a:r>
            <a:r>
              <a:rPr lang="zh-TW" altLang="en-US" dirty="0"/>
              <a:t>和</a:t>
            </a:r>
            <a:r>
              <a:rPr lang="en-US" altLang="zh-TW" dirty="0"/>
              <a:t>276.1m</a:t>
            </a:r>
            <a:r>
              <a:rPr lang="zh-TW" altLang="en-US" dirty="0"/>
              <a:t>，其中一、二設 有餐廳，第三樓則建有觀景台，從塔座到塔頂共 有</a:t>
            </a:r>
            <a:r>
              <a:rPr lang="en-US" altLang="zh-TW" dirty="0"/>
              <a:t>1,711</a:t>
            </a:r>
            <a:r>
              <a:rPr lang="zh-TW" altLang="en-US" dirty="0"/>
              <a:t>級階梯，共使用</a:t>
            </a:r>
            <a:r>
              <a:rPr lang="en-US" altLang="zh-TW" dirty="0"/>
              <a:t>7,000</a:t>
            </a:r>
            <a:r>
              <a:rPr lang="zh-TW" altLang="en-US" dirty="0"/>
              <a:t>噸的鋼鐵，</a:t>
            </a:r>
            <a:r>
              <a:rPr lang="en-US" altLang="zh-TW" dirty="0"/>
              <a:t>1</a:t>
            </a:r>
            <a:r>
              <a:rPr lang="zh-TW" altLang="en-US" dirty="0"/>
              <a:t>萬 </a:t>
            </a:r>
            <a:r>
              <a:rPr lang="en-US" altLang="zh-TW" dirty="0"/>
              <a:t>2000</a:t>
            </a:r>
            <a:r>
              <a:rPr lang="zh-TW" altLang="en-US" dirty="0"/>
              <a:t>個金屬部件，</a:t>
            </a:r>
            <a:r>
              <a:rPr lang="en-US" altLang="zh-TW" dirty="0"/>
              <a:t>250,000</a:t>
            </a:r>
            <a:r>
              <a:rPr lang="zh-TW" altLang="en-US" dirty="0"/>
              <a:t>萬隻鉚釘，以模仿人 體骨頭架構而建，極為壯觀的現象是屬於鏤空結 構的鐵塔，高</a:t>
            </a:r>
            <a:r>
              <a:rPr lang="en-US" altLang="zh-TW" dirty="0"/>
              <a:t>300m</a:t>
            </a:r>
            <a:r>
              <a:rPr lang="zh-TW" altLang="en-US" dirty="0"/>
              <a:t>，天線長</a:t>
            </a:r>
            <a:r>
              <a:rPr lang="en-US" altLang="zh-TW" dirty="0"/>
              <a:t>24m</a:t>
            </a:r>
            <a:r>
              <a:rPr lang="zh-TW" altLang="en-US" dirty="0"/>
              <a:t>，總高</a:t>
            </a:r>
            <a:r>
              <a:rPr lang="en-US" altLang="zh-TW" dirty="0"/>
              <a:t>324m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2312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4400" dirty="0"/>
              <a:t>巴黎鐵塔的建構圖</a:t>
            </a:r>
            <a:endParaRPr lang="zh-TW" altLang="en-US" sz="4400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328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22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巴黎鐵塔的建構圖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3803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45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巴黎鐵塔的建構圖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100392" cy="427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88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巴黎鐵塔的建構圖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812360" cy="476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826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</TotalTime>
  <Words>730</Words>
  <Application>Microsoft Office PowerPoint</Application>
  <PresentationFormat>如螢幕大小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市鎮</vt:lpstr>
      <vt:lpstr>艾菲爾鐵塔 La Tour Eiffel</vt:lpstr>
      <vt:lpstr>簡介</vt:lpstr>
      <vt:lpstr>著名作品</vt:lpstr>
      <vt:lpstr>艾菲爾橋</vt:lpstr>
      <vt:lpstr>介紹</vt:lpstr>
      <vt:lpstr> 巴黎鐵塔的建構圖</vt:lpstr>
      <vt:lpstr>巴黎鐵塔的建構圖</vt:lpstr>
      <vt:lpstr>巴黎鐵塔的建構圖</vt:lpstr>
      <vt:lpstr>巴黎鐵塔的建構圖</vt:lpstr>
      <vt:lpstr>巴黎鐵塔的建構圖</vt:lpstr>
      <vt:lpstr>艾菲爾鐵塔結構</vt:lpstr>
      <vt:lpstr>艾菲爾鐵塔結構</vt:lpstr>
      <vt:lpstr>艾菲爾鐵塔結構</vt:lpstr>
      <vt:lpstr>參考資料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艾菲爾鐵塔 La Tour Eiffel</dc:title>
  <dc:creator>user</dc:creator>
  <cp:lastModifiedBy>user</cp:lastModifiedBy>
  <cp:revision>3</cp:revision>
  <dcterms:created xsi:type="dcterms:W3CDTF">2015-12-06T10:20:26Z</dcterms:created>
  <dcterms:modified xsi:type="dcterms:W3CDTF">2015-12-06T10:37:44Z</dcterms:modified>
</cp:coreProperties>
</file>