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09" r:id="rId1"/>
  </p:sldMasterIdLst>
  <p:notesMasterIdLst>
    <p:notesMasterId r:id="rId43"/>
  </p:notesMasterIdLst>
  <p:sldIdLst>
    <p:sldId id="256" r:id="rId2"/>
    <p:sldId id="311" r:id="rId3"/>
    <p:sldId id="257" r:id="rId4"/>
    <p:sldId id="309" r:id="rId5"/>
    <p:sldId id="329" r:id="rId6"/>
    <p:sldId id="333" r:id="rId7"/>
    <p:sldId id="331" r:id="rId8"/>
    <p:sldId id="332" r:id="rId9"/>
    <p:sldId id="306" r:id="rId10"/>
    <p:sldId id="312" r:id="rId11"/>
    <p:sldId id="313" r:id="rId12"/>
    <p:sldId id="314" r:id="rId13"/>
    <p:sldId id="315" r:id="rId14"/>
    <p:sldId id="316" r:id="rId15"/>
    <p:sldId id="317" r:id="rId16"/>
    <p:sldId id="318" r:id="rId17"/>
    <p:sldId id="319" r:id="rId18"/>
    <p:sldId id="320" r:id="rId19"/>
    <p:sldId id="321" r:id="rId20"/>
    <p:sldId id="322" r:id="rId21"/>
    <p:sldId id="323" r:id="rId22"/>
    <p:sldId id="324" r:id="rId23"/>
    <p:sldId id="325" r:id="rId24"/>
    <p:sldId id="326" r:id="rId25"/>
    <p:sldId id="327" r:id="rId26"/>
    <p:sldId id="293" r:id="rId27"/>
    <p:sldId id="301" r:id="rId28"/>
    <p:sldId id="328" r:id="rId29"/>
    <p:sldId id="302" r:id="rId30"/>
    <p:sldId id="339" r:id="rId31"/>
    <p:sldId id="303" r:id="rId32"/>
    <p:sldId id="305" r:id="rId33"/>
    <p:sldId id="341" r:id="rId34"/>
    <p:sldId id="300" r:id="rId35"/>
    <p:sldId id="295" r:id="rId36"/>
    <p:sldId id="334" r:id="rId37"/>
    <p:sldId id="335" r:id="rId38"/>
    <p:sldId id="336" r:id="rId39"/>
    <p:sldId id="337" r:id="rId40"/>
    <p:sldId id="338" r:id="rId41"/>
    <p:sldId id="292" r:id="rId42"/>
  </p:sldIdLst>
  <p:sldSz cx="12192000" cy="6858000"/>
  <p:notesSz cx="6858000" cy="9144000"/>
  <p:defaultTextStyle>
    <a:defPPr>
      <a:defRPr lang="zh-TW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DF13B"/>
    <a:srgbClr val="FFFFFF"/>
    <a:srgbClr val="BDD7E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DA37D80-6434-44D0-A028-1B22A696006F}" styleName="淺色樣式 3 - 輔色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BDBED569-4797-4DF1-A0F4-6AAB3CD982D8}" styleName="淺色樣式 3 - 輔色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ED083AE6-46FA-4A59-8FB0-9F97EB10719F}" styleName="淺色樣式 3 - 輔色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40" autoAdjust="0"/>
    <p:restoredTop sz="94824" autoAdjust="0"/>
  </p:normalViewPr>
  <p:slideViewPr>
    <p:cSldViewPr snapToGrid="0">
      <p:cViewPr varScale="1">
        <p:scale>
          <a:sx n="106" d="100"/>
          <a:sy n="106" d="100"/>
        </p:scale>
        <p:origin x="612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5_2">
  <dgm:title val=""/>
  <dgm:desc val=""/>
  <dgm:catLst>
    <dgm:cat type="accent5" pri="11200"/>
  </dgm:catLst>
  <dgm:styleLbl name="node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ln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DA9266F-87D9-4E44-841D-1EDE7BD9FD83}" type="doc">
      <dgm:prSet loTypeId="urn:microsoft.com/office/officeart/2005/8/layout/bProcess3" loCatId="process" qsTypeId="urn:microsoft.com/office/officeart/2005/8/quickstyle/3d5" qsCatId="3D" csTypeId="urn:microsoft.com/office/officeart/2005/8/colors/accent5_2" csCatId="accent5" phldr="1"/>
      <dgm:spPr/>
    </dgm:pt>
    <dgm:pt modelId="{92E54CBC-E8EA-40C5-8B82-561F04059B29}">
      <dgm:prSet phldrT="[文字]"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zh-TW" altLang="en-US" sz="3600" b="0" i="0" dirty="0" smtClean="0">
              <a:solidFill>
                <a:schemeClr val="bg1"/>
              </a:solidFill>
              <a:latin typeface="KaiTi" panose="02010609060101010101" pitchFamily="49" charset="-122"/>
              <a:ea typeface="KaiTi" panose="02010609060101010101" pitchFamily="49" charset="-122"/>
            </a:rPr>
            <a:t>重點摘要</a:t>
          </a:r>
          <a:endParaRPr lang="zh-TW" altLang="en-US" sz="3600" dirty="0">
            <a:solidFill>
              <a:schemeClr val="bg1"/>
            </a:solidFill>
            <a:latin typeface="KaiTi" panose="02010609060101010101" pitchFamily="49" charset="-122"/>
            <a:ea typeface="KaiTi" panose="02010609060101010101" pitchFamily="49" charset="-122"/>
          </a:endParaRPr>
        </a:p>
      </dgm:t>
    </dgm:pt>
    <dgm:pt modelId="{147A0CFA-5CC2-4C17-A3B7-94C09C98D326}" type="parTrans" cxnId="{ACAD6B04-924A-436D-ABBC-4C4866F9AB08}">
      <dgm:prSet/>
      <dgm:spPr/>
      <dgm:t>
        <a:bodyPr/>
        <a:lstStyle/>
        <a:p>
          <a:endParaRPr lang="zh-TW" altLang="en-US"/>
        </a:p>
      </dgm:t>
    </dgm:pt>
    <dgm:pt modelId="{B4B883DE-F1FF-4D7F-8A36-F72C88DA9197}" type="sibTrans" cxnId="{ACAD6B04-924A-436D-ABBC-4C4866F9AB08}">
      <dgm:prSet/>
      <dgm:spPr>
        <a:solidFill>
          <a:schemeClr val="accent1">
            <a:lumMod val="75000"/>
          </a:schemeClr>
        </a:solidFill>
        <a:ln>
          <a:solidFill>
            <a:schemeClr val="accent1">
              <a:lumMod val="75000"/>
            </a:schemeClr>
          </a:solidFill>
        </a:ln>
      </dgm:spPr>
      <dgm:t>
        <a:bodyPr/>
        <a:lstStyle/>
        <a:p>
          <a:endParaRPr lang="zh-TW" altLang="en-US"/>
        </a:p>
      </dgm:t>
    </dgm:pt>
    <dgm:pt modelId="{081D227C-515F-4DDC-9CF4-01DE032DF1B5}">
      <dgm:prSet phldrT="[文字]"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zh-TW" altLang="en-US" sz="3600" b="0" i="0" dirty="0" smtClean="0">
              <a:solidFill>
                <a:schemeClr val="bg1"/>
              </a:solidFill>
              <a:latin typeface="KaiTi" panose="02010609060101010101" pitchFamily="49" charset="-122"/>
              <a:ea typeface="KaiTi" panose="02010609060101010101" pitchFamily="49" charset="-122"/>
            </a:rPr>
            <a:t>敘事方法</a:t>
          </a:r>
          <a:endParaRPr lang="zh-TW" altLang="en-US" sz="3600" dirty="0">
            <a:solidFill>
              <a:schemeClr val="bg1"/>
            </a:solidFill>
            <a:latin typeface="KaiTi" panose="02010609060101010101" pitchFamily="49" charset="-122"/>
            <a:ea typeface="KaiTi" panose="02010609060101010101" pitchFamily="49" charset="-122"/>
          </a:endParaRPr>
        </a:p>
      </dgm:t>
    </dgm:pt>
    <dgm:pt modelId="{88DB0C8B-928D-4F79-85B4-B11DCE172D8A}" type="parTrans" cxnId="{60834BE9-CA74-44A9-BD85-5A614F5248D0}">
      <dgm:prSet/>
      <dgm:spPr/>
      <dgm:t>
        <a:bodyPr/>
        <a:lstStyle/>
        <a:p>
          <a:endParaRPr lang="zh-TW" altLang="en-US"/>
        </a:p>
      </dgm:t>
    </dgm:pt>
    <dgm:pt modelId="{32C02286-8CE5-46E5-8853-48FE25D3D320}" type="sibTrans" cxnId="{60834BE9-CA74-44A9-BD85-5A614F5248D0}">
      <dgm:prSet/>
      <dgm:spPr>
        <a:solidFill>
          <a:schemeClr val="accent1">
            <a:lumMod val="75000"/>
          </a:schemeClr>
        </a:solidFill>
        <a:ln>
          <a:solidFill>
            <a:schemeClr val="accent1">
              <a:lumMod val="75000"/>
            </a:schemeClr>
          </a:solidFill>
        </a:ln>
      </dgm:spPr>
      <dgm:t>
        <a:bodyPr/>
        <a:lstStyle/>
        <a:p>
          <a:endParaRPr lang="zh-TW" altLang="en-US"/>
        </a:p>
      </dgm:t>
    </dgm:pt>
    <dgm:pt modelId="{4F2B1D30-3BCA-49AE-BFB0-FE02C90A3C3F}">
      <dgm:prSet phldrT="[文字]"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zh-TW" altLang="en-US" sz="3600" b="0" i="0" dirty="0" smtClean="0">
              <a:solidFill>
                <a:schemeClr val="bg1"/>
              </a:solidFill>
              <a:latin typeface="KaiTi" panose="02010609060101010101" pitchFamily="49" charset="-122"/>
              <a:ea typeface="KaiTi" panose="02010609060101010101" pitchFamily="49" charset="-122"/>
            </a:rPr>
            <a:t>故事意義</a:t>
          </a:r>
          <a:endParaRPr lang="zh-TW" altLang="en-US" sz="3600" dirty="0">
            <a:solidFill>
              <a:schemeClr val="bg1"/>
            </a:solidFill>
            <a:latin typeface="KaiTi" panose="02010609060101010101" pitchFamily="49" charset="-122"/>
            <a:ea typeface="KaiTi" panose="02010609060101010101" pitchFamily="49" charset="-122"/>
          </a:endParaRPr>
        </a:p>
      </dgm:t>
    </dgm:pt>
    <dgm:pt modelId="{F38DDEA7-55E3-4B71-A5B9-4A41C309ED7E}" type="parTrans" cxnId="{957D60A4-F947-4C1A-9271-149A39ADC927}">
      <dgm:prSet/>
      <dgm:spPr/>
      <dgm:t>
        <a:bodyPr/>
        <a:lstStyle/>
        <a:p>
          <a:endParaRPr lang="zh-TW" altLang="en-US"/>
        </a:p>
      </dgm:t>
    </dgm:pt>
    <dgm:pt modelId="{14B1A3E3-0B9B-46D8-BDCE-5AEE8CFC905D}" type="sibTrans" cxnId="{957D60A4-F947-4C1A-9271-149A39ADC927}">
      <dgm:prSet/>
      <dgm:spPr>
        <a:solidFill>
          <a:schemeClr val="accent1">
            <a:lumMod val="75000"/>
          </a:schemeClr>
        </a:solidFill>
        <a:ln>
          <a:solidFill>
            <a:schemeClr val="accent1">
              <a:lumMod val="75000"/>
            </a:schemeClr>
          </a:solidFill>
        </a:ln>
      </dgm:spPr>
      <dgm:t>
        <a:bodyPr/>
        <a:lstStyle/>
        <a:p>
          <a:endParaRPr lang="zh-TW" altLang="en-US"/>
        </a:p>
      </dgm:t>
    </dgm:pt>
    <dgm:pt modelId="{57B37704-C674-45BF-B97E-689E67649DA3}">
      <dgm:prSet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zh-TW" altLang="en-US" sz="3600" dirty="0" smtClean="0">
              <a:solidFill>
                <a:schemeClr val="bg1"/>
              </a:solidFill>
              <a:latin typeface="KaiTi" panose="02010609060101010101" pitchFamily="49" charset="-122"/>
              <a:ea typeface="KaiTi" panose="02010609060101010101" pitchFamily="49" charset="-122"/>
            </a:rPr>
            <a:t>適當科技</a:t>
          </a:r>
          <a:r>
            <a:rPr lang="en-US" altLang="zh-TW" sz="3600" dirty="0" smtClean="0">
              <a:solidFill>
                <a:schemeClr val="bg1"/>
              </a:solidFill>
              <a:latin typeface="KaiTi" panose="02010609060101010101" pitchFamily="49" charset="-122"/>
              <a:ea typeface="KaiTi" panose="02010609060101010101" pitchFamily="49" charset="-122"/>
            </a:rPr>
            <a:t/>
          </a:r>
          <a:br>
            <a:rPr lang="en-US" altLang="zh-TW" sz="3600" dirty="0" smtClean="0">
              <a:solidFill>
                <a:schemeClr val="bg1"/>
              </a:solidFill>
              <a:latin typeface="KaiTi" panose="02010609060101010101" pitchFamily="49" charset="-122"/>
              <a:ea typeface="KaiTi" panose="02010609060101010101" pitchFamily="49" charset="-122"/>
            </a:rPr>
          </a:br>
          <a:r>
            <a:rPr lang="zh-TW" altLang="en-US" sz="3600" dirty="0" smtClean="0">
              <a:solidFill>
                <a:schemeClr val="bg1"/>
              </a:solidFill>
              <a:latin typeface="KaiTi" panose="02010609060101010101" pitchFamily="49" charset="-122"/>
              <a:ea typeface="KaiTi" panose="02010609060101010101" pitchFamily="49" charset="-122"/>
            </a:rPr>
            <a:t>風險評估</a:t>
          </a:r>
          <a:endParaRPr lang="en-US" altLang="zh-TW" sz="3600" dirty="0" smtClean="0">
            <a:solidFill>
              <a:schemeClr val="bg1"/>
            </a:solidFill>
            <a:latin typeface="KaiTi" panose="02010609060101010101" pitchFamily="49" charset="-122"/>
            <a:ea typeface="KaiTi" panose="02010609060101010101" pitchFamily="49" charset="-122"/>
          </a:endParaRPr>
        </a:p>
      </dgm:t>
    </dgm:pt>
    <dgm:pt modelId="{293D1D24-8558-4624-B5D4-1F3CED541822}" type="parTrans" cxnId="{41106398-A3CB-473E-B813-2B5346669BE8}">
      <dgm:prSet/>
      <dgm:spPr/>
      <dgm:t>
        <a:bodyPr/>
        <a:lstStyle/>
        <a:p>
          <a:endParaRPr lang="zh-TW" altLang="en-US"/>
        </a:p>
      </dgm:t>
    </dgm:pt>
    <dgm:pt modelId="{55FAE14A-9399-40E7-AF7B-0944F3AA868E}" type="sibTrans" cxnId="{41106398-A3CB-473E-B813-2B5346669BE8}">
      <dgm:prSet/>
      <dgm:spPr/>
      <dgm:t>
        <a:bodyPr/>
        <a:lstStyle/>
        <a:p>
          <a:endParaRPr lang="zh-TW" altLang="en-US"/>
        </a:p>
      </dgm:t>
    </dgm:pt>
    <dgm:pt modelId="{0AAF7524-D5BA-464C-B59C-FE7FE1DD3A10}" type="pres">
      <dgm:prSet presAssocID="{ADA9266F-87D9-4E44-841D-1EDE7BD9FD83}" presName="Name0" presStyleCnt="0">
        <dgm:presLayoutVars>
          <dgm:dir/>
          <dgm:resizeHandles val="exact"/>
        </dgm:presLayoutVars>
      </dgm:prSet>
      <dgm:spPr/>
    </dgm:pt>
    <dgm:pt modelId="{6BF72F51-86D5-4497-BEC1-8D7620273C81}" type="pres">
      <dgm:prSet presAssocID="{92E54CBC-E8EA-40C5-8B82-561F04059B29}" presName="node" presStyleLbl="node1" presStyleIdx="0" presStyleCnt="4" custLinFactNeighborX="-93" custLinFactNeighborY="-442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CB696507-7886-4725-AF7D-862B73AB3E4A}" type="pres">
      <dgm:prSet presAssocID="{B4B883DE-F1FF-4D7F-8A36-F72C88DA9197}" presName="sibTrans" presStyleLbl="sibTrans1D1" presStyleIdx="0" presStyleCnt="3"/>
      <dgm:spPr/>
      <dgm:t>
        <a:bodyPr/>
        <a:lstStyle/>
        <a:p>
          <a:endParaRPr lang="zh-TW" altLang="en-US"/>
        </a:p>
      </dgm:t>
    </dgm:pt>
    <dgm:pt modelId="{AB97CC2F-3D66-45D7-B377-2D29E9E0C1BA}" type="pres">
      <dgm:prSet presAssocID="{B4B883DE-F1FF-4D7F-8A36-F72C88DA9197}" presName="connectorText" presStyleLbl="sibTrans1D1" presStyleIdx="0" presStyleCnt="3"/>
      <dgm:spPr/>
      <dgm:t>
        <a:bodyPr/>
        <a:lstStyle/>
        <a:p>
          <a:endParaRPr lang="zh-TW" altLang="en-US"/>
        </a:p>
      </dgm:t>
    </dgm:pt>
    <dgm:pt modelId="{3B38B1EA-2902-4004-9294-3D60EBF33931}" type="pres">
      <dgm:prSet presAssocID="{081D227C-515F-4DDC-9CF4-01DE032DF1B5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9226F04F-5D0B-4462-B5BE-0FD651A3D286}" type="pres">
      <dgm:prSet presAssocID="{32C02286-8CE5-46E5-8853-48FE25D3D320}" presName="sibTrans" presStyleLbl="sibTrans1D1" presStyleIdx="1" presStyleCnt="3"/>
      <dgm:spPr/>
      <dgm:t>
        <a:bodyPr/>
        <a:lstStyle/>
        <a:p>
          <a:endParaRPr lang="zh-TW" altLang="en-US"/>
        </a:p>
      </dgm:t>
    </dgm:pt>
    <dgm:pt modelId="{A6E2A8B8-CD38-4C26-9FA6-D3EBD2CB1657}" type="pres">
      <dgm:prSet presAssocID="{32C02286-8CE5-46E5-8853-48FE25D3D320}" presName="connectorText" presStyleLbl="sibTrans1D1" presStyleIdx="1" presStyleCnt="3"/>
      <dgm:spPr/>
      <dgm:t>
        <a:bodyPr/>
        <a:lstStyle/>
        <a:p>
          <a:endParaRPr lang="zh-TW" altLang="en-US"/>
        </a:p>
      </dgm:t>
    </dgm:pt>
    <dgm:pt modelId="{E241A26C-FF0E-4276-B3D1-2ECCB9FBC1B1}" type="pres">
      <dgm:prSet presAssocID="{4F2B1D30-3BCA-49AE-BFB0-FE02C90A3C3F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C2005B8D-F873-4463-B464-FA90DB534F7F}" type="pres">
      <dgm:prSet presAssocID="{14B1A3E3-0B9B-46D8-BDCE-5AEE8CFC905D}" presName="sibTrans" presStyleLbl="sibTrans1D1" presStyleIdx="2" presStyleCnt="3"/>
      <dgm:spPr/>
      <dgm:t>
        <a:bodyPr/>
        <a:lstStyle/>
        <a:p>
          <a:endParaRPr lang="zh-TW" altLang="en-US"/>
        </a:p>
      </dgm:t>
    </dgm:pt>
    <dgm:pt modelId="{82739C28-6AE6-4BA6-B07F-56CA9F4E46D5}" type="pres">
      <dgm:prSet presAssocID="{14B1A3E3-0B9B-46D8-BDCE-5AEE8CFC905D}" presName="connectorText" presStyleLbl="sibTrans1D1" presStyleIdx="2" presStyleCnt="3"/>
      <dgm:spPr/>
      <dgm:t>
        <a:bodyPr/>
        <a:lstStyle/>
        <a:p>
          <a:endParaRPr lang="zh-TW" altLang="en-US"/>
        </a:p>
      </dgm:t>
    </dgm:pt>
    <dgm:pt modelId="{6BD68814-D710-417A-9F0E-E84303D6E89F}" type="pres">
      <dgm:prSet presAssocID="{57B37704-C674-45BF-B97E-689E67649DA3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60391341-1BE7-4B46-AFEE-CD0B537A0D3D}" type="presOf" srcId="{ADA9266F-87D9-4E44-841D-1EDE7BD9FD83}" destId="{0AAF7524-D5BA-464C-B59C-FE7FE1DD3A10}" srcOrd="0" destOrd="0" presId="urn:microsoft.com/office/officeart/2005/8/layout/bProcess3"/>
    <dgm:cxn modelId="{5600BBA4-B0EA-4D67-91D1-1EA00BA82B13}" type="presOf" srcId="{14B1A3E3-0B9B-46D8-BDCE-5AEE8CFC905D}" destId="{82739C28-6AE6-4BA6-B07F-56CA9F4E46D5}" srcOrd="1" destOrd="0" presId="urn:microsoft.com/office/officeart/2005/8/layout/bProcess3"/>
    <dgm:cxn modelId="{91F588F3-D608-466D-9FD5-4DBB88938334}" type="presOf" srcId="{92E54CBC-E8EA-40C5-8B82-561F04059B29}" destId="{6BF72F51-86D5-4497-BEC1-8D7620273C81}" srcOrd="0" destOrd="0" presId="urn:microsoft.com/office/officeart/2005/8/layout/bProcess3"/>
    <dgm:cxn modelId="{3F0A890E-133F-4F17-9FC4-D00331924296}" type="presOf" srcId="{32C02286-8CE5-46E5-8853-48FE25D3D320}" destId="{A6E2A8B8-CD38-4C26-9FA6-D3EBD2CB1657}" srcOrd="1" destOrd="0" presId="urn:microsoft.com/office/officeart/2005/8/layout/bProcess3"/>
    <dgm:cxn modelId="{ACAD6B04-924A-436D-ABBC-4C4866F9AB08}" srcId="{ADA9266F-87D9-4E44-841D-1EDE7BD9FD83}" destId="{92E54CBC-E8EA-40C5-8B82-561F04059B29}" srcOrd="0" destOrd="0" parTransId="{147A0CFA-5CC2-4C17-A3B7-94C09C98D326}" sibTransId="{B4B883DE-F1FF-4D7F-8A36-F72C88DA9197}"/>
    <dgm:cxn modelId="{60834BE9-CA74-44A9-BD85-5A614F5248D0}" srcId="{ADA9266F-87D9-4E44-841D-1EDE7BD9FD83}" destId="{081D227C-515F-4DDC-9CF4-01DE032DF1B5}" srcOrd="1" destOrd="0" parTransId="{88DB0C8B-928D-4F79-85B4-B11DCE172D8A}" sibTransId="{32C02286-8CE5-46E5-8853-48FE25D3D320}"/>
    <dgm:cxn modelId="{957D60A4-F947-4C1A-9271-149A39ADC927}" srcId="{ADA9266F-87D9-4E44-841D-1EDE7BD9FD83}" destId="{4F2B1D30-3BCA-49AE-BFB0-FE02C90A3C3F}" srcOrd="2" destOrd="0" parTransId="{F38DDEA7-55E3-4B71-A5B9-4A41C309ED7E}" sibTransId="{14B1A3E3-0B9B-46D8-BDCE-5AEE8CFC905D}"/>
    <dgm:cxn modelId="{41106398-A3CB-473E-B813-2B5346669BE8}" srcId="{ADA9266F-87D9-4E44-841D-1EDE7BD9FD83}" destId="{57B37704-C674-45BF-B97E-689E67649DA3}" srcOrd="3" destOrd="0" parTransId="{293D1D24-8558-4624-B5D4-1F3CED541822}" sibTransId="{55FAE14A-9399-40E7-AF7B-0944F3AA868E}"/>
    <dgm:cxn modelId="{3BB37463-F075-4A81-AE6D-67DE7D0CCF87}" type="presOf" srcId="{14B1A3E3-0B9B-46D8-BDCE-5AEE8CFC905D}" destId="{C2005B8D-F873-4463-B464-FA90DB534F7F}" srcOrd="0" destOrd="0" presId="urn:microsoft.com/office/officeart/2005/8/layout/bProcess3"/>
    <dgm:cxn modelId="{011B099E-7AF8-45F5-A391-3961BB8E5CF5}" type="presOf" srcId="{B4B883DE-F1FF-4D7F-8A36-F72C88DA9197}" destId="{AB97CC2F-3D66-45D7-B377-2D29E9E0C1BA}" srcOrd="1" destOrd="0" presId="urn:microsoft.com/office/officeart/2005/8/layout/bProcess3"/>
    <dgm:cxn modelId="{31990CB0-1593-4EAB-B066-1ED9619F1607}" type="presOf" srcId="{4F2B1D30-3BCA-49AE-BFB0-FE02C90A3C3F}" destId="{E241A26C-FF0E-4276-B3D1-2ECCB9FBC1B1}" srcOrd="0" destOrd="0" presId="urn:microsoft.com/office/officeart/2005/8/layout/bProcess3"/>
    <dgm:cxn modelId="{4B7EEDD3-651D-48A3-A104-BC9E0F06A5C8}" type="presOf" srcId="{081D227C-515F-4DDC-9CF4-01DE032DF1B5}" destId="{3B38B1EA-2902-4004-9294-3D60EBF33931}" srcOrd="0" destOrd="0" presId="urn:microsoft.com/office/officeart/2005/8/layout/bProcess3"/>
    <dgm:cxn modelId="{424FA2B2-2FFF-4A8C-88D4-C983A54E7D70}" type="presOf" srcId="{57B37704-C674-45BF-B97E-689E67649DA3}" destId="{6BD68814-D710-417A-9F0E-E84303D6E89F}" srcOrd="0" destOrd="0" presId="urn:microsoft.com/office/officeart/2005/8/layout/bProcess3"/>
    <dgm:cxn modelId="{0C4E4E69-73DE-4836-85E1-7CF229EE739D}" type="presOf" srcId="{32C02286-8CE5-46E5-8853-48FE25D3D320}" destId="{9226F04F-5D0B-4462-B5BE-0FD651A3D286}" srcOrd="0" destOrd="0" presId="urn:microsoft.com/office/officeart/2005/8/layout/bProcess3"/>
    <dgm:cxn modelId="{3A5514F9-982B-4344-8073-150AD541515A}" type="presOf" srcId="{B4B883DE-F1FF-4D7F-8A36-F72C88DA9197}" destId="{CB696507-7886-4725-AF7D-862B73AB3E4A}" srcOrd="0" destOrd="0" presId="urn:microsoft.com/office/officeart/2005/8/layout/bProcess3"/>
    <dgm:cxn modelId="{7788E55B-69CE-4D38-9910-EBA4CF68B775}" type="presParOf" srcId="{0AAF7524-D5BA-464C-B59C-FE7FE1DD3A10}" destId="{6BF72F51-86D5-4497-BEC1-8D7620273C81}" srcOrd="0" destOrd="0" presId="urn:microsoft.com/office/officeart/2005/8/layout/bProcess3"/>
    <dgm:cxn modelId="{91DF51CF-8318-446C-B063-54CE9FBE8361}" type="presParOf" srcId="{0AAF7524-D5BA-464C-B59C-FE7FE1DD3A10}" destId="{CB696507-7886-4725-AF7D-862B73AB3E4A}" srcOrd="1" destOrd="0" presId="urn:microsoft.com/office/officeart/2005/8/layout/bProcess3"/>
    <dgm:cxn modelId="{D27C3A35-F8C4-41EF-AC90-704436EF1140}" type="presParOf" srcId="{CB696507-7886-4725-AF7D-862B73AB3E4A}" destId="{AB97CC2F-3D66-45D7-B377-2D29E9E0C1BA}" srcOrd="0" destOrd="0" presId="urn:microsoft.com/office/officeart/2005/8/layout/bProcess3"/>
    <dgm:cxn modelId="{28DB13F0-76A5-42FA-A445-4D02CB0A7130}" type="presParOf" srcId="{0AAF7524-D5BA-464C-B59C-FE7FE1DD3A10}" destId="{3B38B1EA-2902-4004-9294-3D60EBF33931}" srcOrd="2" destOrd="0" presId="urn:microsoft.com/office/officeart/2005/8/layout/bProcess3"/>
    <dgm:cxn modelId="{D8FD9650-EAD6-45A4-BA0A-7502C16F5528}" type="presParOf" srcId="{0AAF7524-D5BA-464C-B59C-FE7FE1DD3A10}" destId="{9226F04F-5D0B-4462-B5BE-0FD651A3D286}" srcOrd="3" destOrd="0" presId="urn:microsoft.com/office/officeart/2005/8/layout/bProcess3"/>
    <dgm:cxn modelId="{9392CDA8-72C7-4687-A79D-F2229B0FF195}" type="presParOf" srcId="{9226F04F-5D0B-4462-B5BE-0FD651A3D286}" destId="{A6E2A8B8-CD38-4C26-9FA6-D3EBD2CB1657}" srcOrd="0" destOrd="0" presId="urn:microsoft.com/office/officeart/2005/8/layout/bProcess3"/>
    <dgm:cxn modelId="{FE158E51-5A5E-4774-83ED-D953AB2EFDAF}" type="presParOf" srcId="{0AAF7524-D5BA-464C-B59C-FE7FE1DD3A10}" destId="{E241A26C-FF0E-4276-B3D1-2ECCB9FBC1B1}" srcOrd="4" destOrd="0" presId="urn:microsoft.com/office/officeart/2005/8/layout/bProcess3"/>
    <dgm:cxn modelId="{FE77CA35-543A-45CC-9488-8E480327966E}" type="presParOf" srcId="{0AAF7524-D5BA-464C-B59C-FE7FE1DD3A10}" destId="{C2005B8D-F873-4463-B464-FA90DB534F7F}" srcOrd="5" destOrd="0" presId="urn:microsoft.com/office/officeart/2005/8/layout/bProcess3"/>
    <dgm:cxn modelId="{7F94772C-9AF6-4148-9342-D546110C4110}" type="presParOf" srcId="{C2005B8D-F873-4463-B464-FA90DB534F7F}" destId="{82739C28-6AE6-4BA6-B07F-56CA9F4E46D5}" srcOrd="0" destOrd="0" presId="urn:microsoft.com/office/officeart/2005/8/layout/bProcess3"/>
    <dgm:cxn modelId="{2CD9613C-ED5A-480F-ABF7-C56909F4379D}" type="presParOf" srcId="{0AAF7524-D5BA-464C-B59C-FE7FE1DD3A10}" destId="{6BD68814-D710-417A-9F0E-E84303D6E89F}" srcOrd="6" destOrd="0" presId="urn:microsoft.com/office/officeart/2005/8/layout/bProcess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B696507-7886-4725-AF7D-862B73AB3E4A}">
      <dsp:nvSpPr>
        <dsp:cNvPr id="0" name=""/>
        <dsp:cNvSpPr/>
      </dsp:nvSpPr>
      <dsp:spPr>
        <a:xfrm>
          <a:off x="2463928" y="871146"/>
          <a:ext cx="537505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285852" y="45720"/>
              </a:lnTo>
              <a:lnTo>
                <a:pt x="285852" y="52244"/>
              </a:lnTo>
              <a:lnTo>
                <a:pt x="537505" y="52244"/>
              </a:lnTo>
            </a:path>
          </a:pathLst>
        </a:custGeom>
        <a:noFill/>
        <a:ln w="6350" cap="flat" cmpd="sng" algn="ctr">
          <a:solidFill>
            <a:schemeClr val="accent1">
              <a:lumMod val="75000"/>
            </a:schemeClr>
          </a:solidFill>
          <a:prstDash val="solid"/>
          <a:miter lim="800000"/>
          <a:tailEnd type="arrow"/>
        </a:ln>
        <a:effectLst/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500" kern="1200"/>
        </a:p>
      </dsp:txBody>
      <dsp:txXfrm>
        <a:off x="2718478" y="914035"/>
        <a:ext cx="28407" cy="5663"/>
      </dsp:txXfrm>
    </dsp:sp>
    <dsp:sp modelId="{6BF72F51-86D5-4497-BEC1-8D7620273C81}">
      <dsp:nvSpPr>
        <dsp:cNvPr id="0" name=""/>
        <dsp:cNvSpPr/>
      </dsp:nvSpPr>
      <dsp:spPr>
        <a:xfrm>
          <a:off x="5650" y="178843"/>
          <a:ext cx="2460078" cy="1476047"/>
        </a:xfrm>
        <a:prstGeom prst="rect">
          <a:avLst/>
        </a:prstGeom>
        <a:solidFill>
          <a:schemeClr val="accent1">
            <a:lumMod val="7500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6032" tIns="256032" rIns="256032" bIns="256032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600" b="0" i="0" kern="1200" dirty="0" smtClean="0">
              <a:solidFill>
                <a:schemeClr val="bg1"/>
              </a:solidFill>
              <a:latin typeface="KaiTi" panose="02010609060101010101" pitchFamily="49" charset="-122"/>
              <a:ea typeface="KaiTi" panose="02010609060101010101" pitchFamily="49" charset="-122"/>
            </a:rPr>
            <a:t>重點摘要</a:t>
          </a:r>
          <a:endParaRPr lang="zh-TW" altLang="en-US" sz="3600" kern="1200" dirty="0">
            <a:solidFill>
              <a:schemeClr val="bg1"/>
            </a:solidFill>
            <a:latin typeface="KaiTi" panose="02010609060101010101" pitchFamily="49" charset="-122"/>
            <a:ea typeface="KaiTi" panose="02010609060101010101" pitchFamily="49" charset="-122"/>
          </a:endParaRPr>
        </a:p>
      </dsp:txBody>
      <dsp:txXfrm>
        <a:off x="5650" y="178843"/>
        <a:ext cx="2460078" cy="1476047"/>
      </dsp:txXfrm>
    </dsp:sp>
    <dsp:sp modelId="{9226F04F-5D0B-4462-B5BE-0FD651A3D286}">
      <dsp:nvSpPr>
        <dsp:cNvPr id="0" name=""/>
        <dsp:cNvSpPr/>
      </dsp:nvSpPr>
      <dsp:spPr>
        <a:xfrm>
          <a:off x="5492113" y="877671"/>
          <a:ext cx="535218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35218" y="45720"/>
              </a:lnTo>
            </a:path>
          </a:pathLst>
        </a:custGeom>
        <a:noFill/>
        <a:ln w="6350" cap="flat" cmpd="sng" algn="ctr">
          <a:solidFill>
            <a:schemeClr val="accent1">
              <a:lumMod val="75000"/>
            </a:schemeClr>
          </a:solidFill>
          <a:prstDash val="solid"/>
          <a:miter lim="800000"/>
          <a:tailEnd type="arrow"/>
        </a:ln>
        <a:effectLst/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500" kern="1200"/>
        </a:p>
      </dsp:txBody>
      <dsp:txXfrm>
        <a:off x="5745577" y="920559"/>
        <a:ext cx="28290" cy="5663"/>
      </dsp:txXfrm>
    </dsp:sp>
    <dsp:sp modelId="{3B38B1EA-2902-4004-9294-3D60EBF33931}">
      <dsp:nvSpPr>
        <dsp:cNvPr id="0" name=""/>
        <dsp:cNvSpPr/>
      </dsp:nvSpPr>
      <dsp:spPr>
        <a:xfrm>
          <a:off x="3033834" y="185367"/>
          <a:ext cx="2460078" cy="1476047"/>
        </a:xfrm>
        <a:prstGeom prst="rect">
          <a:avLst/>
        </a:prstGeom>
        <a:solidFill>
          <a:schemeClr val="accent1">
            <a:lumMod val="7500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6032" tIns="256032" rIns="256032" bIns="256032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600" b="0" i="0" kern="1200" dirty="0" smtClean="0">
              <a:solidFill>
                <a:schemeClr val="bg1"/>
              </a:solidFill>
              <a:latin typeface="KaiTi" panose="02010609060101010101" pitchFamily="49" charset="-122"/>
              <a:ea typeface="KaiTi" panose="02010609060101010101" pitchFamily="49" charset="-122"/>
            </a:rPr>
            <a:t>敘事方法</a:t>
          </a:r>
          <a:endParaRPr lang="zh-TW" altLang="en-US" sz="3600" kern="1200" dirty="0">
            <a:solidFill>
              <a:schemeClr val="bg1"/>
            </a:solidFill>
            <a:latin typeface="KaiTi" panose="02010609060101010101" pitchFamily="49" charset="-122"/>
            <a:ea typeface="KaiTi" panose="02010609060101010101" pitchFamily="49" charset="-122"/>
          </a:endParaRPr>
        </a:p>
      </dsp:txBody>
      <dsp:txXfrm>
        <a:off x="3033834" y="185367"/>
        <a:ext cx="2460078" cy="1476047"/>
      </dsp:txXfrm>
    </dsp:sp>
    <dsp:sp modelId="{C2005B8D-F873-4463-B464-FA90DB534F7F}">
      <dsp:nvSpPr>
        <dsp:cNvPr id="0" name=""/>
        <dsp:cNvSpPr/>
      </dsp:nvSpPr>
      <dsp:spPr>
        <a:xfrm>
          <a:off x="8518010" y="877671"/>
          <a:ext cx="535218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35218" y="45720"/>
              </a:lnTo>
            </a:path>
          </a:pathLst>
        </a:custGeom>
        <a:noFill/>
        <a:ln w="6350" cap="flat" cmpd="sng" algn="ctr">
          <a:solidFill>
            <a:schemeClr val="accent1">
              <a:lumMod val="75000"/>
            </a:schemeClr>
          </a:solidFill>
          <a:prstDash val="solid"/>
          <a:miter lim="800000"/>
          <a:tailEnd type="arrow"/>
        </a:ln>
        <a:effectLst/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500" kern="1200"/>
        </a:p>
      </dsp:txBody>
      <dsp:txXfrm>
        <a:off x="8771473" y="920559"/>
        <a:ext cx="28290" cy="5663"/>
      </dsp:txXfrm>
    </dsp:sp>
    <dsp:sp modelId="{E241A26C-FF0E-4276-B3D1-2ECCB9FBC1B1}">
      <dsp:nvSpPr>
        <dsp:cNvPr id="0" name=""/>
        <dsp:cNvSpPr/>
      </dsp:nvSpPr>
      <dsp:spPr>
        <a:xfrm>
          <a:off x="6059731" y="185367"/>
          <a:ext cx="2460078" cy="1476047"/>
        </a:xfrm>
        <a:prstGeom prst="rect">
          <a:avLst/>
        </a:prstGeom>
        <a:solidFill>
          <a:schemeClr val="accent1">
            <a:lumMod val="7500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6032" tIns="256032" rIns="256032" bIns="256032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600" b="0" i="0" kern="1200" dirty="0" smtClean="0">
              <a:solidFill>
                <a:schemeClr val="bg1"/>
              </a:solidFill>
              <a:latin typeface="KaiTi" panose="02010609060101010101" pitchFamily="49" charset="-122"/>
              <a:ea typeface="KaiTi" panose="02010609060101010101" pitchFamily="49" charset="-122"/>
            </a:rPr>
            <a:t>故事意義</a:t>
          </a:r>
          <a:endParaRPr lang="zh-TW" altLang="en-US" sz="3600" kern="1200" dirty="0">
            <a:solidFill>
              <a:schemeClr val="bg1"/>
            </a:solidFill>
            <a:latin typeface="KaiTi" panose="02010609060101010101" pitchFamily="49" charset="-122"/>
            <a:ea typeface="KaiTi" panose="02010609060101010101" pitchFamily="49" charset="-122"/>
          </a:endParaRPr>
        </a:p>
      </dsp:txBody>
      <dsp:txXfrm>
        <a:off x="6059731" y="185367"/>
        <a:ext cx="2460078" cy="1476047"/>
      </dsp:txXfrm>
    </dsp:sp>
    <dsp:sp modelId="{6BD68814-D710-417A-9F0E-E84303D6E89F}">
      <dsp:nvSpPr>
        <dsp:cNvPr id="0" name=""/>
        <dsp:cNvSpPr/>
      </dsp:nvSpPr>
      <dsp:spPr>
        <a:xfrm>
          <a:off x="9085628" y="185367"/>
          <a:ext cx="2460078" cy="1476047"/>
        </a:xfrm>
        <a:prstGeom prst="rect">
          <a:avLst/>
        </a:prstGeom>
        <a:solidFill>
          <a:schemeClr val="accent1">
            <a:lumMod val="7500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6032" tIns="256032" rIns="256032" bIns="256032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600" kern="1200" dirty="0" smtClean="0">
              <a:solidFill>
                <a:schemeClr val="bg1"/>
              </a:solidFill>
              <a:latin typeface="KaiTi" panose="02010609060101010101" pitchFamily="49" charset="-122"/>
              <a:ea typeface="KaiTi" panose="02010609060101010101" pitchFamily="49" charset="-122"/>
            </a:rPr>
            <a:t>適當科技</a:t>
          </a:r>
          <a:r>
            <a:rPr lang="en-US" altLang="zh-TW" sz="3600" kern="1200" dirty="0" smtClean="0">
              <a:solidFill>
                <a:schemeClr val="bg1"/>
              </a:solidFill>
              <a:latin typeface="KaiTi" panose="02010609060101010101" pitchFamily="49" charset="-122"/>
              <a:ea typeface="KaiTi" panose="02010609060101010101" pitchFamily="49" charset="-122"/>
            </a:rPr>
            <a:t/>
          </a:r>
          <a:br>
            <a:rPr lang="en-US" altLang="zh-TW" sz="3600" kern="1200" dirty="0" smtClean="0">
              <a:solidFill>
                <a:schemeClr val="bg1"/>
              </a:solidFill>
              <a:latin typeface="KaiTi" panose="02010609060101010101" pitchFamily="49" charset="-122"/>
              <a:ea typeface="KaiTi" panose="02010609060101010101" pitchFamily="49" charset="-122"/>
            </a:rPr>
          </a:br>
          <a:r>
            <a:rPr lang="zh-TW" altLang="en-US" sz="3600" kern="1200" dirty="0" smtClean="0">
              <a:solidFill>
                <a:schemeClr val="bg1"/>
              </a:solidFill>
              <a:latin typeface="KaiTi" panose="02010609060101010101" pitchFamily="49" charset="-122"/>
              <a:ea typeface="KaiTi" panose="02010609060101010101" pitchFamily="49" charset="-122"/>
            </a:rPr>
            <a:t>風險評估</a:t>
          </a:r>
          <a:endParaRPr lang="en-US" altLang="zh-TW" sz="3600" kern="1200" dirty="0" smtClean="0">
            <a:solidFill>
              <a:schemeClr val="bg1"/>
            </a:solidFill>
            <a:latin typeface="KaiTi" panose="02010609060101010101" pitchFamily="49" charset="-122"/>
            <a:ea typeface="KaiTi" panose="02010609060101010101" pitchFamily="49" charset="-122"/>
          </a:endParaRPr>
        </a:p>
      </dsp:txBody>
      <dsp:txXfrm>
        <a:off x="9085628" y="185367"/>
        <a:ext cx="2460078" cy="147604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bProcess3">
  <dgm:title val=""/>
  <dgm:desc val=""/>
  <dgm:catLst>
    <dgm:cat type="process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 smtClean="0">
                <a:latin typeface="+mn-lt"/>
                <a:ea typeface="+mn-ea"/>
              </a:defRPr>
            </a:lvl1pPr>
          </a:lstStyle>
          <a:p>
            <a:pPr>
              <a:defRPr/>
            </a:pPr>
            <a:fld id="{F70B1A24-BA26-4D46-BB09-4219280D212E}" type="datetimeFigureOut">
              <a:rPr lang="zh-TW" altLang="en-US"/>
              <a:pPr>
                <a:defRPr/>
              </a:pPr>
              <a:t>2015/12/3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TW" altLang="en-US" noProof="0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noProof="0" smtClean="0"/>
              <a:t>按一下以編輯母片文字樣式</a:t>
            </a:r>
          </a:p>
          <a:p>
            <a:pPr lvl="1"/>
            <a:r>
              <a:rPr lang="zh-TW" altLang="en-US" noProof="0" smtClean="0"/>
              <a:t>第二層</a:t>
            </a:r>
          </a:p>
          <a:p>
            <a:pPr lvl="2"/>
            <a:r>
              <a:rPr lang="zh-TW" altLang="en-US" noProof="0" smtClean="0"/>
              <a:t>第三層</a:t>
            </a:r>
          </a:p>
          <a:p>
            <a:pPr lvl="3"/>
            <a:r>
              <a:rPr lang="zh-TW" altLang="en-US" noProof="0" smtClean="0"/>
              <a:t>第四層</a:t>
            </a:r>
          </a:p>
          <a:p>
            <a:pPr lvl="4"/>
            <a:r>
              <a:rPr lang="zh-TW" altLang="en-US" noProof="0" smtClean="0"/>
              <a:t>第五層</a:t>
            </a:r>
            <a:endParaRPr lang="zh-TW" altLang="en-US" noProof="0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 smtClean="0">
                <a:latin typeface="+mn-lt"/>
                <a:ea typeface="+mn-ea"/>
              </a:defRPr>
            </a:lvl1pPr>
          </a:lstStyle>
          <a:p>
            <a:pPr>
              <a:defRPr/>
            </a:pPr>
            <a:fld id="{5F908B17-AE30-43C9-9AEB-734140DF3264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5786526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984964E-75AA-4C57-A5D0-501AB3E91FF4}" type="datetimeFigureOut">
              <a:rPr lang="zh-TW" altLang="en-US" smtClean="0"/>
              <a:pPr>
                <a:defRPr/>
              </a:pPr>
              <a:t>2015/12/3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A4D646A-E064-4B5B-B827-6AA91E8383F0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37224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1B1E018-7910-4CB4-873F-F6E66870D69A}" type="datetimeFigureOut">
              <a:rPr lang="zh-TW" altLang="en-US" smtClean="0"/>
              <a:pPr>
                <a:defRPr/>
              </a:pPr>
              <a:t>2015/12/3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407C1F6-1952-42CE-B889-C0CF13BF62FF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153560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B481C20-A76F-432D-B094-9978D5FB490F}" type="datetimeFigureOut">
              <a:rPr lang="zh-TW" altLang="en-US" smtClean="0"/>
              <a:pPr>
                <a:defRPr/>
              </a:pPr>
              <a:t>2015/12/3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3F9051-29F5-4512-82B3-CE3F26DA55AA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624341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2D224DE-8B66-4570-BA0B-538603E47255}" type="datetimeFigureOut">
              <a:rPr lang="zh-TW" altLang="en-US" smtClean="0"/>
              <a:pPr>
                <a:defRPr/>
              </a:pPr>
              <a:t>2015/12/3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4F96D5-6784-4567-BE97-65DC00B230D3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878120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73B0FCA-78E3-4AC7-BE44-79A1C9DB1F56}" type="datetimeFigureOut">
              <a:rPr lang="zh-TW" altLang="en-US" smtClean="0"/>
              <a:pPr>
                <a:defRPr/>
              </a:pPr>
              <a:t>2015/12/3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4115661-1B33-4ECB-B96D-75A63F68FF72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910636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4C57FC9-CF39-43D4-BEF7-9BC67BB7C713}" type="datetimeFigureOut">
              <a:rPr lang="zh-TW" altLang="en-US" smtClean="0"/>
              <a:pPr>
                <a:defRPr/>
              </a:pPr>
              <a:t>2015/12/3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E939A30-FC91-477E-83B1-991CFFCD743C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382387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0F8C829-F43A-4804-882E-F2C92AC47D29}" type="datetimeFigureOut">
              <a:rPr lang="zh-TW" altLang="en-US" smtClean="0"/>
              <a:pPr>
                <a:defRPr/>
              </a:pPr>
              <a:t>2015/12/3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213C31-C9EE-4C63-9DCA-9FD2E4FAEBBF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014243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FD3D9D3-84A1-4764-AC95-89A4DC49FA42}" type="datetimeFigureOut">
              <a:rPr lang="zh-TW" altLang="en-US" smtClean="0"/>
              <a:pPr>
                <a:defRPr/>
              </a:pPr>
              <a:t>2015/12/3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2D224A4-0B6A-4342-AFE6-16C71A2E6E3B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544685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1DC5814-7E86-46CA-BE8E-D3A0705CC2D7}" type="datetimeFigureOut">
              <a:rPr lang="zh-TW" altLang="en-US" smtClean="0"/>
              <a:pPr>
                <a:defRPr/>
              </a:pPr>
              <a:t>2015/12/3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7FC967D-45DC-48B2-98D5-34EFFDDB12C7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475988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5599A69-ABBD-4E76-82BA-DD8A30E01B22}" type="datetimeFigureOut">
              <a:rPr lang="zh-TW" altLang="en-US" smtClean="0"/>
              <a:pPr>
                <a:defRPr/>
              </a:pPr>
              <a:t>2015/12/3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8F30B2-8814-4A3E-86F8-6E3F125B2C51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794358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BACB755-CDF3-43E5-A8A3-F538E1716C2A}" type="datetimeFigureOut">
              <a:rPr lang="zh-TW" altLang="en-US" smtClean="0"/>
              <a:pPr>
                <a:defRPr/>
              </a:pPr>
              <a:t>2015/12/3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F6B4914-3D86-4C09-A697-EB024FD7D1F6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442852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50FB0FD6-DB14-4745-A64C-D4267EE60B54}" type="datetimeFigureOut">
              <a:rPr lang="zh-TW" altLang="en-US" smtClean="0"/>
              <a:pPr>
                <a:defRPr/>
              </a:pPr>
              <a:t>2015/12/3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E5115F88-0AF2-44D8-9C3E-300034103373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440715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0" r:id="rId1"/>
    <p:sldLayoutId id="2147483911" r:id="rId2"/>
    <p:sldLayoutId id="2147483912" r:id="rId3"/>
    <p:sldLayoutId id="2147483913" r:id="rId4"/>
    <p:sldLayoutId id="2147483914" r:id="rId5"/>
    <p:sldLayoutId id="2147483915" r:id="rId6"/>
    <p:sldLayoutId id="2147483916" r:id="rId7"/>
    <p:sldLayoutId id="2147483917" r:id="rId8"/>
    <p:sldLayoutId id="2147483918" r:id="rId9"/>
    <p:sldLayoutId id="2147483919" r:id="rId10"/>
    <p:sldLayoutId id="214748392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339" name="群組 48"/>
          <p:cNvGrpSpPr>
            <a:grpSpLocks/>
          </p:cNvGrpSpPr>
          <p:nvPr/>
        </p:nvGrpSpPr>
        <p:grpSpPr bwMode="auto">
          <a:xfrm>
            <a:off x="0" y="487363"/>
            <a:ext cx="12192000" cy="850900"/>
            <a:chOff x="0" y="486685"/>
            <a:chExt cx="12192000" cy="852256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6" name="矩形 5"/>
            <p:cNvSpPr/>
            <p:nvPr/>
          </p:nvSpPr>
          <p:spPr>
            <a:xfrm>
              <a:off x="0" y="486685"/>
              <a:ext cx="12192000" cy="85225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TW" altLang="en-US"/>
            </a:p>
          </p:txBody>
        </p:sp>
        <p:sp>
          <p:nvSpPr>
            <p:cNvPr id="4" name="標題 1"/>
            <p:cNvSpPr txBox="1">
              <a:spLocks/>
            </p:cNvSpPr>
            <p:nvPr/>
          </p:nvSpPr>
          <p:spPr>
            <a:xfrm>
              <a:off x="4148137" y="615403"/>
              <a:ext cx="3851275" cy="677353"/>
            </a:xfrm>
            <a:prstGeom prst="rect">
              <a:avLst/>
            </a:prstGeom>
            <a:grpFill/>
          </p:spPr>
          <p:txBody>
            <a:bodyPr anchor="b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defTabSz="1007943" fontAlgn="auto">
                <a:spcBef>
                  <a:spcPts val="1102"/>
                </a:spcBef>
                <a:spcAft>
                  <a:spcPts val="0"/>
                </a:spcAft>
                <a:tabLst>
                  <a:tab pos="723671" algn="l"/>
                  <a:tab pos="1447342" algn="l"/>
                  <a:tab pos="2171013" algn="l"/>
                  <a:tab pos="2894683" algn="l"/>
                  <a:tab pos="3618353" algn="l"/>
                  <a:tab pos="4342025" algn="l"/>
                  <a:tab pos="5065695" algn="l"/>
                </a:tabLst>
                <a:defRPr/>
              </a:pPr>
              <a:r>
                <a:rPr kumimoji="0" lang="zh-TW" altLang="en-US" sz="4400" dirty="0" smtClean="0">
                  <a:latin typeface="KaiTi" panose="02010609060101010101" pitchFamily="49" charset="-122"/>
                  <a:ea typeface="KaiTi" panose="02010609060101010101" pitchFamily="49" charset="-122"/>
                </a:rPr>
                <a:t>電影與文學</a:t>
              </a:r>
              <a:r>
                <a:rPr kumimoji="0" lang="en-US" altLang="zh-TW" sz="4400" dirty="0" smtClean="0">
                  <a:latin typeface="KaiTi" panose="02010609060101010101" pitchFamily="49" charset="-122"/>
                  <a:ea typeface="KaiTi" panose="02010609060101010101" pitchFamily="49" charset="-122"/>
                </a:rPr>
                <a:t>(B</a:t>
              </a:r>
              <a:r>
                <a:rPr kumimoji="0" lang="en-US" altLang="zh-TW" sz="4400" dirty="0">
                  <a:latin typeface="KaiTi" panose="02010609060101010101" pitchFamily="49" charset="-122"/>
                  <a:ea typeface="KaiTi" panose="02010609060101010101" pitchFamily="49" charset="-122"/>
                </a:rPr>
                <a:t>)</a:t>
              </a:r>
            </a:p>
          </p:txBody>
        </p:sp>
      </p:grpSp>
      <p:grpSp>
        <p:nvGrpSpPr>
          <p:cNvPr id="14340" name="群組 26"/>
          <p:cNvGrpSpPr>
            <a:grpSpLocks/>
          </p:cNvGrpSpPr>
          <p:nvPr/>
        </p:nvGrpSpPr>
        <p:grpSpPr bwMode="auto">
          <a:xfrm rot="5400000">
            <a:off x="6664325" y="4154488"/>
            <a:ext cx="2716213" cy="46037"/>
            <a:chOff x="674025" y="4138300"/>
            <a:chExt cx="6570153" cy="45719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28" name="矩形 27"/>
            <p:cNvSpPr/>
            <p:nvPr/>
          </p:nvSpPr>
          <p:spPr>
            <a:xfrm>
              <a:off x="674024" y="4138300"/>
              <a:ext cx="2411488" cy="4571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TW" altLang="en-US"/>
            </a:p>
          </p:txBody>
        </p:sp>
        <p:sp>
          <p:nvSpPr>
            <p:cNvPr id="29" name="矩形 28"/>
            <p:cNvSpPr/>
            <p:nvPr/>
          </p:nvSpPr>
          <p:spPr>
            <a:xfrm>
              <a:off x="3312070" y="4138300"/>
              <a:ext cx="153598" cy="4571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TW" altLang="en-US"/>
            </a:p>
          </p:txBody>
        </p:sp>
        <p:sp>
          <p:nvSpPr>
            <p:cNvPr id="30" name="矩形 29"/>
            <p:cNvSpPr/>
            <p:nvPr/>
          </p:nvSpPr>
          <p:spPr>
            <a:xfrm>
              <a:off x="3692223" y="4138300"/>
              <a:ext cx="153598" cy="4571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TW" altLang="en-US"/>
            </a:p>
          </p:txBody>
        </p:sp>
        <p:sp>
          <p:nvSpPr>
            <p:cNvPr id="31" name="矩形 30"/>
            <p:cNvSpPr/>
            <p:nvPr/>
          </p:nvSpPr>
          <p:spPr>
            <a:xfrm>
              <a:off x="4072379" y="4138300"/>
              <a:ext cx="153598" cy="4571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TW" altLang="en-US"/>
            </a:p>
          </p:txBody>
        </p:sp>
        <p:sp>
          <p:nvSpPr>
            <p:cNvPr id="32" name="矩形 31"/>
            <p:cNvSpPr/>
            <p:nvPr/>
          </p:nvSpPr>
          <p:spPr>
            <a:xfrm>
              <a:off x="4452533" y="4138300"/>
              <a:ext cx="153598" cy="4571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TW" altLang="en-US"/>
            </a:p>
          </p:txBody>
        </p:sp>
        <p:sp>
          <p:nvSpPr>
            <p:cNvPr id="33" name="矩形 32"/>
            <p:cNvSpPr/>
            <p:nvPr/>
          </p:nvSpPr>
          <p:spPr>
            <a:xfrm>
              <a:off x="4832689" y="4138300"/>
              <a:ext cx="2411488" cy="4571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TW" altLang="en-US"/>
            </a:p>
          </p:txBody>
        </p:sp>
      </p:grpSp>
      <p:grpSp>
        <p:nvGrpSpPr>
          <p:cNvPr id="14341" name="群組 33"/>
          <p:cNvGrpSpPr>
            <a:grpSpLocks/>
          </p:cNvGrpSpPr>
          <p:nvPr/>
        </p:nvGrpSpPr>
        <p:grpSpPr bwMode="auto">
          <a:xfrm rot="5400000" flipV="1">
            <a:off x="1892300" y="4135438"/>
            <a:ext cx="2716213" cy="84137"/>
            <a:chOff x="674025" y="4138300"/>
            <a:chExt cx="6570153" cy="45719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35" name="矩形 34"/>
            <p:cNvSpPr/>
            <p:nvPr/>
          </p:nvSpPr>
          <p:spPr>
            <a:xfrm>
              <a:off x="674024" y="4138300"/>
              <a:ext cx="2411488" cy="4571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TW" altLang="en-US"/>
            </a:p>
          </p:txBody>
        </p:sp>
        <p:sp>
          <p:nvSpPr>
            <p:cNvPr id="36" name="矩形 35"/>
            <p:cNvSpPr/>
            <p:nvPr/>
          </p:nvSpPr>
          <p:spPr>
            <a:xfrm>
              <a:off x="3312070" y="4138300"/>
              <a:ext cx="153598" cy="4571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TW" altLang="en-US"/>
            </a:p>
          </p:txBody>
        </p:sp>
        <p:sp>
          <p:nvSpPr>
            <p:cNvPr id="37" name="矩形 36"/>
            <p:cNvSpPr/>
            <p:nvPr/>
          </p:nvSpPr>
          <p:spPr>
            <a:xfrm>
              <a:off x="3692223" y="4138300"/>
              <a:ext cx="153598" cy="4571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TW" altLang="en-US"/>
            </a:p>
          </p:txBody>
        </p:sp>
        <p:sp>
          <p:nvSpPr>
            <p:cNvPr id="38" name="矩形 37"/>
            <p:cNvSpPr/>
            <p:nvPr/>
          </p:nvSpPr>
          <p:spPr>
            <a:xfrm>
              <a:off x="4072379" y="4138300"/>
              <a:ext cx="153598" cy="4571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TW" altLang="en-US"/>
            </a:p>
          </p:txBody>
        </p:sp>
        <p:sp>
          <p:nvSpPr>
            <p:cNvPr id="39" name="矩形 38"/>
            <p:cNvSpPr/>
            <p:nvPr/>
          </p:nvSpPr>
          <p:spPr>
            <a:xfrm>
              <a:off x="4452533" y="4138300"/>
              <a:ext cx="153598" cy="4571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TW" altLang="en-US"/>
            </a:p>
          </p:txBody>
        </p:sp>
        <p:sp>
          <p:nvSpPr>
            <p:cNvPr id="40" name="矩形 39"/>
            <p:cNvSpPr/>
            <p:nvPr/>
          </p:nvSpPr>
          <p:spPr>
            <a:xfrm>
              <a:off x="4832689" y="4138300"/>
              <a:ext cx="2411488" cy="4571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TW" altLang="en-US"/>
            </a:p>
          </p:txBody>
        </p:sp>
      </p:grpSp>
      <p:grpSp>
        <p:nvGrpSpPr>
          <p:cNvPr id="14342" name="群組 47"/>
          <p:cNvGrpSpPr>
            <a:grpSpLocks/>
          </p:cNvGrpSpPr>
          <p:nvPr/>
        </p:nvGrpSpPr>
        <p:grpSpPr bwMode="auto">
          <a:xfrm>
            <a:off x="60325" y="2146300"/>
            <a:ext cx="12071350" cy="4090988"/>
            <a:chOff x="60864" y="1874035"/>
            <a:chExt cx="12070272" cy="4091019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21" name="矩形 20"/>
            <p:cNvSpPr/>
            <p:nvPr/>
          </p:nvSpPr>
          <p:spPr>
            <a:xfrm>
              <a:off x="60864" y="1874035"/>
              <a:ext cx="2552472" cy="4091019"/>
            </a:xfrm>
            <a:prstGeom prst="rect">
              <a:avLst/>
            </a:prstGeom>
            <a:grpFill/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TW" altLang="en-US"/>
            </a:p>
          </p:txBody>
        </p:sp>
        <p:sp>
          <p:nvSpPr>
            <p:cNvPr id="17" name="標題 1"/>
            <p:cNvSpPr txBox="1">
              <a:spLocks/>
            </p:cNvSpPr>
            <p:nvPr/>
          </p:nvSpPr>
          <p:spPr>
            <a:xfrm>
              <a:off x="452942" y="3580611"/>
              <a:ext cx="1768317" cy="677867"/>
            </a:xfrm>
            <a:prstGeom prst="rect">
              <a:avLst/>
            </a:prstGeom>
            <a:grpFill/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txBody>
            <a:bodyPr anchor="b">
              <a:norm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 defTabSz="1007943" fontAlgn="auto">
                <a:spcBef>
                  <a:spcPts val="1102"/>
                </a:spcBef>
                <a:spcAft>
                  <a:spcPts val="0"/>
                </a:spcAft>
                <a:tabLst>
                  <a:tab pos="723671" algn="l"/>
                  <a:tab pos="1447342" algn="l"/>
                  <a:tab pos="2171013" algn="l"/>
                  <a:tab pos="2894683" algn="l"/>
                  <a:tab pos="3618353" algn="l"/>
                  <a:tab pos="4342025" algn="l"/>
                  <a:tab pos="5065695" algn="l"/>
                </a:tabLst>
                <a:defRPr/>
              </a:pPr>
              <a:r>
                <a:rPr kumimoji="0" lang="zh-TW" altLang="en-US" sz="4000" dirty="0" smtClean="0">
                  <a:latin typeface="KaiTi" panose="02010609060101010101" pitchFamily="49" charset="-122"/>
                  <a:ea typeface="KaiTi" panose="02010609060101010101" pitchFamily="49" charset="-122"/>
                </a:rPr>
                <a:t>第一組</a:t>
              </a:r>
              <a:endParaRPr kumimoji="0" lang="en-US" altLang="zh-TW" sz="4000" dirty="0">
                <a:latin typeface="KaiTi" panose="02010609060101010101" pitchFamily="49" charset="-122"/>
                <a:ea typeface="KaiTi" panose="02010609060101010101" pitchFamily="49" charset="-122"/>
              </a:endParaRPr>
            </a:p>
          </p:txBody>
        </p:sp>
        <p:sp>
          <p:nvSpPr>
            <p:cNvPr id="22" name="矩形 21"/>
            <p:cNvSpPr/>
            <p:nvPr/>
          </p:nvSpPr>
          <p:spPr>
            <a:xfrm>
              <a:off x="8624662" y="1874035"/>
              <a:ext cx="3506474" cy="4091019"/>
            </a:xfrm>
            <a:prstGeom prst="rect">
              <a:avLst/>
            </a:prstGeom>
            <a:grpFill/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TW" altLang="en-US"/>
            </a:p>
          </p:txBody>
        </p:sp>
        <p:cxnSp>
          <p:nvCxnSpPr>
            <p:cNvPr id="42" name="直線接點 41"/>
            <p:cNvCxnSpPr/>
            <p:nvPr/>
          </p:nvCxnSpPr>
          <p:spPr>
            <a:xfrm>
              <a:off x="68801" y="1874035"/>
              <a:ext cx="12062335" cy="0"/>
            </a:xfrm>
            <a:prstGeom prst="line">
              <a:avLst/>
            </a:prstGeom>
            <a:grpFill/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45" name="直線接點 44"/>
            <p:cNvCxnSpPr/>
            <p:nvPr/>
          </p:nvCxnSpPr>
          <p:spPr>
            <a:xfrm>
              <a:off x="68801" y="5965054"/>
              <a:ext cx="12062335" cy="0"/>
            </a:xfrm>
            <a:prstGeom prst="line">
              <a:avLst/>
            </a:prstGeom>
            <a:grpFill/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</p:grpSp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7410" y="2283172"/>
            <a:ext cx="2712440" cy="369500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7" name="文字方塊 6"/>
          <p:cNvSpPr txBox="1"/>
          <p:nvPr/>
        </p:nvSpPr>
        <p:spPr>
          <a:xfrm>
            <a:off x="3437417" y="2608113"/>
            <a:ext cx="1200329" cy="3045124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kumimoji="0" lang="zh-TW" altLang="en-US" sz="4800" b="1" dirty="0" smtClean="0">
                <a:solidFill>
                  <a:schemeClr val="accent1">
                    <a:lumMod val="50000"/>
                  </a:schemeClr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穹</a:t>
            </a:r>
            <a:r>
              <a:rPr kumimoji="0" lang="zh-TW" altLang="en-US" sz="2000" b="1" dirty="0" smtClean="0">
                <a:solidFill>
                  <a:schemeClr val="accent1">
                    <a:lumMod val="50000"/>
                  </a:schemeClr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 </a:t>
            </a:r>
            <a:r>
              <a:rPr kumimoji="0" lang="zh-TW" altLang="en-US" sz="4800" b="1" dirty="0" smtClean="0">
                <a:solidFill>
                  <a:schemeClr val="accent1">
                    <a:lumMod val="50000"/>
                  </a:schemeClr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頂</a:t>
            </a:r>
            <a:r>
              <a:rPr kumimoji="0" lang="zh-TW" altLang="en-US" sz="2000" b="1" dirty="0">
                <a:solidFill>
                  <a:schemeClr val="accent1">
                    <a:lumMod val="50000"/>
                  </a:schemeClr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 </a:t>
            </a:r>
            <a:r>
              <a:rPr kumimoji="0" lang="zh-TW" altLang="en-US" sz="4800" b="1" dirty="0" smtClean="0">
                <a:solidFill>
                  <a:schemeClr val="accent1">
                    <a:lumMod val="50000"/>
                  </a:schemeClr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之</a:t>
            </a:r>
            <a:r>
              <a:rPr kumimoji="0" lang="zh-TW" altLang="en-US" sz="2000" b="1" dirty="0" smtClean="0">
                <a:solidFill>
                  <a:schemeClr val="accent1">
                    <a:lumMod val="50000"/>
                  </a:schemeClr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 </a:t>
            </a:r>
            <a:r>
              <a:rPr kumimoji="0" lang="zh-TW" altLang="en-US" sz="4800" b="1" dirty="0" smtClean="0">
                <a:solidFill>
                  <a:schemeClr val="accent1">
                    <a:lumMod val="50000"/>
                  </a:schemeClr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下</a:t>
            </a:r>
            <a:endParaRPr kumimoji="0" lang="zh-TW" altLang="en-US" sz="4800" b="1" dirty="0">
              <a:solidFill>
                <a:schemeClr val="accent1">
                  <a:lumMod val="50000"/>
                </a:schemeClr>
              </a:solidFill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endParaRPr lang="zh-TW" altLang="en-US" dirty="0"/>
          </a:p>
        </p:txBody>
      </p:sp>
      <p:sp>
        <p:nvSpPr>
          <p:cNvPr id="12" name="文字方塊 11"/>
          <p:cNvSpPr txBox="1"/>
          <p:nvPr/>
        </p:nvSpPr>
        <p:spPr>
          <a:xfrm>
            <a:off x="8745926" y="3283418"/>
            <a:ext cx="338574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dirty="0" smtClean="0">
                <a:latin typeface="KaiTi" panose="02010609060101010101" pitchFamily="49" charset="-122"/>
                <a:ea typeface="KaiTi" panose="02010609060101010101" pitchFamily="49" charset="-122"/>
              </a:rPr>
              <a:t>光電三乙 </a:t>
            </a:r>
            <a:r>
              <a:rPr lang="en-US" altLang="zh-TW" sz="2000" dirty="0" smtClean="0">
                <a:latin typeface="KaiTi" panose="02010609060101010101" pitchFamily="49" charset="-122"/>
                <a:ea typeface="KaiTi" panose="02010609060101010101" pitchFamily="49" charset="-122"/>
              </a:rPr>
              <a:t>4A2L0064</a:t>
            </a:r>
            <a:r>
              <a:rPr lang="zh-TW" altLang="en-US" sz="2000" dirty="0" smtClean="0">
                <a:latin typeface="KaiTi" panose="02010609060101010101" pitchFamily="49" charset="-122"/>
                <a:ea typeface="KaiTi" panose="02010609060101010101" pitchFamily="49" charset="-122"/>
              </a:rPr>
              <a:t>  黃日冠</a:t>
            </a:r>
            <a:endParaRPr lang="en-US" altLang="zh-TW" sz="2000" dirty="0" smtClean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r>
              <a:rPr lang="zh-TW" altLang="en-US" sz="2000" dirty="0">
                <a:latin typeface="KaiTi" panose="02010609060101010101" pitchFamily="49" charset="-122"/>
                <a:ea typeface="KaiTi" panose="02010609060101010101" pitchFamily="49" charset="-122"/>
              </a:rPr>
              <a:t>應英延修 </a:t>
            </a:r>
            <a:r>
              <a:rPr lang="en-US" altLang="zh-TW" sz="2000" dirty="0" smtClean="0">
                <a:latin typeface="KaiTi" panose="02010609060101010101" pitchFamily="49" charset="-122"/>
                <a:ea typeface="KaiTi" panose="02010609060101010101" pitchFamily="49" charset="-122"/>
              </a:rPr>
              <a:t>4A0C0904 </a:t>
            </a:r>
            <a:r>
              <a:rPr lang="zh-TW" altLang="en-US" sz="2000" dirty="0" smtClean="0">
                <a:latin typeface="KaiTi" panose="02010609060101010101" pitchFamily="49" charset="-122"/>
                <a:ea typeface="KaiTi" panose="02010609060101010101" pitchFamily="49" charset="-122"/>
              </a:rPr>
              <a:t> 吳</a:t>
            </a:r>
            <a:r>
              <a:rPr lang="zh-TW" altLang="en-US" sz="2000" dirty="0">
                <a:latin typeface="KaiTi" panose="02010609060101010101" pitchFamily="49" charset="-122"/>
                <a:ea typeface="KaiTi" panose="02010609060101010101" pitchFamily="49" charset="-122"/>
              </a:rPr>
              <a:t>學</a:t>
            </a:r>
            <a:r>
              <a:rPr lang="zh-TW" altLang="en-US" sz="2000" dirty="0" smtClean="0">
                <a:latin typeface="KaiTi" panose="02010609060101010101" pitchFamily="49" charset="-122"/>
                <a:ea typeface="KaiTi" panose="02010609060101010101" pitchFamily="49" charset="-122"/>
              </a:rPr>
              <a:t>諭</a:t>
            </a:r>
            <a:endParaRPr lang="en-US" altLang="zh-TW" sz="2000" dirty="0" smtClean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r>
              <a:rPr lang="zh-TW" altLang="en-US" sz="2000" dirty="0">
                <a:latin typeface="KaiTi" panose="02010609060101010101" pitchFamily="49" charset="-122"/>
                <a:ea typeface="KaiTi" panose="02010609060101010101" pitchFamily="49" charset="-122"/>
              </a:rPr>
              <a:t>商設二甲 </a:t>
            </a:r>
            <a:r>
              <a:rPr lang="en-US" altLang="zh-TW" sz="2000" dirty="0" smtClean="0">
                <a:latin typeface="KaiTi" panose="02010609060101010101" pitchFamily="49" charset="-122"/>
                <a:ea typeface="KaiTi" panose="02010609060101010101" pitchFamily="49" charset="-122"/>
              </a:rPr>
              <a:t>4A3J2062 </a:t>
            </a:r>
            <a:r>
              <a:rPr lang="zh-TW" altLang="en-US" sz="2000" dirty="0" smtClean="0">
                <a:latin typeface="KaiTi" panose="02010609060101010101" pitchFamily="49" charset="-122"/>
                <a:ea typeface="KaiTi" panose="02010609060101010101" pitchFamily="49" charset="-122"/>
              </a:rPr>
              <a:t> 甄</a:t>
            </a:r>
            <a:r>
              <a:rPr lang="zh-TW" altLang="en-US" sz="2000" dirty="0">
                <a:latin typeface="KaiTi" panose="02010609060101010101" pitchFamily="49" charset="-122"/>
                <a:ea typeface="KaiTi" panose="02010609060101010101" pitchFamily="49" charset="-122"/>
              </a:rPr>
              <a:t>寶</a:t>
            </a:r>
            <a:r>
              <a:rPr lang="zh-TW" altLang="en-US" sz="2000" dirty="0" smtClean="0">
                <a:latin typeface="KaiTi" panose="02010609060101010101" pitchFamily="49" charset="-122"/>
                <a:ea typeface="KaiTi" panose="02010609060101010101" pitchFamily="49" charset="-122"/>
              </a:rPr>
              <a:t>婷</a:t>
            </a:r>
            <a:endParaRPr lang="en-US" altLang="zh-TW" sz="2000" dirty="0" smtClean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r>
              <a:rPr lang="zh-TW" altLang="en-US" sz="2000" dirty="0">
                <a:latin typeface="KaiTi" panose="02010609060101010101" pitchFamily="49" charset="-122"/>
                <a:ea typeface="KaiTi" panose="02010609060101010101" pitchFamily="49" charset="-122"/>
              </a:rPr>
              <a:t>自控三甲 </a:t>
            </a:r>
            <a:r>
              <a:rPr lang="en-US" altLang="zh-TW" sz="2000" dirty="0" smtClean="0">
                <a:latin typeface="KaiTi" panose="02010609060101010101" pitchFamily="49" charset="-122"/>
                <a:ea typeface="KaiTi" panose="02010609060101010101" pitchFamily="49" charset="-122"/>
              </a:rPr>
              <a:t>4A212089</a:t>
            </a:r>
            <a:r>
              <a:rPr lang="zh-TW" altLang="en-US" sz="2000" dirty="0" smtClean="0">
                <a:latin typeface="KaiTi" panose="02010609060101010101" pitchFamily="49" charset="-122"/>
                <a:ea typeface="KaiTi" panose="02010609060101010101" pitchFamily="49" charset="-122"/>
              </a:rPr>
              <a:t>  吳育齊</a:t>
            </a:r>
            <a:endParaRPr lang="en-US" altLang="zh-TW" sz="2000" dirty="0" smtClean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r>
              <a:rPr lang="zh-TW" altLang="en-US" sz="2000" dirty="0">
                <a:latin typeface="KaiTi" panose="02010609060101010101" pitchFamily="49" charset="-122"/>
                <a:ea typeface="KaiTi" panose="02010609060101010101" pitchFamily="49" charset="-122"/>
              </a:rPr>
              <a:t>自控三甲 </a:t>
            </a:r>
            <a:r>
              <a:rPr lang="en-US" altLang="zh-TW" sz="2000" dirty="0" smtClean="0">
                <a:latin typeface="KaiTi" panose="02010609060101010101" pitchFamily="49" charset="-122"/>
                <a:ea typeface="KaiTi" panose="02010609060101010101" pitchFamily="49" charset="-122"/>
              </a:rPr>
              <a:t>4A212117</a:t>
            </a:r>
            <a:r>
              <a:rPr lang="zh-TW" altLang="en-US" sz="2000" dirty="0" smtClean="0">
                <a:latin typeface="KaiTi" panose="02010609060101010101" pitchFamily="49" charset="-122"/>
                <a:ea typeface="KaiTi" panose="02010609060101010101" pitchFamily="49" charset="-122"/>
              </a:rPr>
              <a:t>  江</a:t>
            </a:r>
            <a:r>
              <a:rPr lang="zh-TW" altLang="en-US" sz="2000" dirty="0">
                <a:latin typeface="KaiTi" panose="02010609060101010101" pitchFamily="49" charset="-122"/>
                <a:ea typeface="KaiTi" panose="02010609060101010101" pitchFamily="49" charset="-122"/>
              </a:rPr>
              <a:t>彬睿 </a:t>
            </a:r>
            <a:endParaRPr lang="en-US" altLang="zh-TW" sz="2000" dirty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r>
              <a:rPr lang="zh-TW" altLang="en-US" sz="2000" dirty="0">
                <a:latin typeface="KaiTi" panose="02010609060101010101" pitchFamily="49" charset="-122"/>
                <a:ea typeface="KaiTi" panose="02010609060101010101" pitchFamily="49" charset="-122"/>
              </a:rPr>
              <a:t>自控三甲 </a:t>
            </a:r>
            <a:r>
              <a:rPr lang="en-US" altLang="zh-TW" sz="2000" dirty="0" smtClean="0">
                <a:latin typeface="KaiTi" panose="02010609060101010101" pitchFamily="49" charset="-122"/>
                <a:ea typeface="KaiTi" panose="02010609060101010101" pitchFamily="49" charset="-122"/>
              </a:rPr>
              <a:t>4A212119</a:t>
            </a:r>
            <a:r>
              <a:rPr lang="zh-TW" altLang="en-US" sz="2000" dirty="0" smtClean="0">
                <a:latin typeface="KaiTi" panose="02010609060101010101" pitchFamily="49" charset="-122"/>
                <a:ea typeface="KaiTi" panose="02010609060101010101" pitchFamily="49" charset="-122"/>
              </a:rPr>
              <a:t>  黃德財</a:t>
            </a:r>
            <a:endParaRPr lang="zh-TW" altLang="en-US" sz="2000" dirty="0"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179576" y="2770633"/>
            <a:ext cx="10204703" cy="16737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325"/>
              </a:lnSpc>
              <a:spcAft>
                <a:spcPts val="2250"/>
              </a:spcAft>
            </a:pPr>
            <a:endParaRPr lang="en-US" altLang="zh-CN" sz="6000" dirty="0" smtClean="0">
              <a:ln>
                <a:noFill/>
              </a:ln>
              <a:solidFill>
                <a:schemeClr val="bg1"/>
              </a:solidFill>
              <a:effectLst>
                <a:outerShdw blurRad="38100" dist="19050" dir="2700000" algn="tl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DFKai-SB" panose="03000509000000000000" pitchFamily="65" charset="-120"/>
              <a:cs typeface="Arial" panose="020B0604020202020204" pitchFamily="34" charset="0"/>
            </a:endParaRPr>
          </a:p>
          <a:p>
            <a:pPr>
              <a:lnSpc>
                <a:spcPts val="2325"/>
              </a:lnSpc>
              <a:spcAft>
                <a:spcPts val="2250"/>
              </a:spcAft>
            </a:pPr>
            <a:r>
              <a:rPr lang="zh-CN" altLang="zh-TW" sz="6000" dirty="0">
                <a:solidFill>
                  <a:schemeClr val="bg1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DFKai-SB" panose="03000509000000000000" pitchFamily="65" charset="-120"/>
                <a:cs typeface="Arial" panose="020B0604020202020204" pitchFamily="34" charset="0"/>
              </a:rPr>
              <a:t>一</a:t>
            </a:r>
            <a:r>
              <a:rPr lang="en-US" altLang="zh-TW" sz="6000" dirty="0" smtClean="0">
                <a:solidFill>
                  <a:schemeClr val="bg1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DFKai-SB" panose="03000509000000000000" pitchFamily="65" charset="-120"/>
                <a:cs typeface="Arial" panose="020B0604020202020204" pitchFamily="34" charset="0"/>
              </a:rPr>
              <a:t>.</a:t>
            </a:r>
            <a:r>
              <a:rPr lang="zh-TW" altLang="en-US" sz="6000" dirty="0" smtClean="0">
                <a:solidFill>
                  <a:schemeClr val="bg1"/>
                </a:solidFill>
              </a:rPr>
              <a:t> </a:t>
            </a:r>
            <a:r>
              <a:rPr lang="zh-CN" sz="600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DFKai-SB" panose="03000509000000000000" pitchFamily="65" charset="-120"/>
                <a:cs typeface="Arial" panose="020B0604020202020204" pitchFamily="34" charset="0"/>
              </a:rPr>
              <a:t>《</a:t>
            </a:r>
            <a:r>
              <a:rPr lang="zh-CN" sz="600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DFKai-SB" panose="03000509000000000000" pitchFamily="65" charset="-120"/>
                <a:cs typeface="Arial" panose="020B0604020202020204" pitchFamily="34" charset="0"/>
              </a:rPr>
              <a:t>穹頂之下》怎麼來的</a:t>
            </a:r>
            <a:r>
              <a:rPr lang="zh-CN" sz="600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DFKai-SB" panose="03000509000000000000" pitchFamily="65" charset="-120"/>
                <a:cs typeface="Arial" panose="020B0604020202020204" pitchFamily="34" charset="0"/>
              </a:rPr>
              <a:t>？</a:t>
            </a:r>
            <a:endParaRPr lang="en-US" altLang="zh-CN" sz="6000" dirty="0" smtClean="0">
              <a:ln>
                <a:noFill/>
              </a:ln>
              <a:solidFill>
                <a:schemeClr val="bg1"/>
              </a:solidFill>
              <a:effectLst>
                <a:outerShdw blurRad="38100" dist="19050" dir="2700000" algn="tl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DFKai-SB" panose="03000509000000000000" pitchFamily="65" charset="-120"/>
              <a:cs typeface="Arial" panose="020B0604020202020204" pitchFamily="34" charset="0"/>
            </a:endParaRPr>
          </a:p>
          <a:p>
            <a:pPr>
              <a:lnSpc>
                <a:spcPts val="2325"/>
              </a:lnSpc>
              <a:spcAft>
                <a:spcPts val="2250"/>
              </a:spcAft>
            </a:pPr>
            <a:endParaRPr lang="en-MY" sz="60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37617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375" y="0"/>
            <a:ext cx="10906812" cy="6132087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5155339" y="6174459"/>
            <a:ext cx="269817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dirty="0">
                <a:solidFill>
                  <a:srgbClr val="000000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DFKai-SB" panose="03000509000000000000" pitchFamily="65" charset="-120"/>
                <a:ea typeface="DFKai-SB" panose="03000509000000000000" pitchFamily="65" charset="-120"/>
                <a:cs typeface="Arial" panose="020B0604020202020204" pitchFamily="34" charset="0"/>
              </a:rPr>
              <a:t>深度調查的方法</a:t>
            </a:r>
            <a:endParaRPr lang="en-MY" sz="2800" dirty="0"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777508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826" y="375160"/>
            <a:ext cx="10058400" cy="5655088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5300547" y="6140939"/>
            <a:ext cx="162095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dirty="0" smtClean="0">
                <a:solidFill>
                  <a:srgbClr val="000000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DFKai-SB" panose="03000509000000000000" pitchFamily="65" charset="-120"/>
                <a:ea typeface="DFKai-SB" panose="03000509000000000000" pitchFamily="65" charset="-120"/>
                <a:cs typeface="Arial" panose="020B0604020202020204" pitchFamily="34" charset="0"/>
              </a:rPr>
              <a:t>訪談記錄</a:t>
            </a:r>
            <a:endParaRPr lang="en-MY" sz="2800" dirty="0"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74301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21762" y="3008393"/>
            <a:ext cx="1099211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sz="480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ea typeface="DFKai-SB" panose="03000509000000000000" pitchFamily="65" charset="-120"/>
                <a:cs typeface="Arial" panose="020B0604020202020204" pitchFamily="34" charset="0"/>
              </a:rPr>
              <a:t>二</a:t>
            </a:r>
            <a:r>
              <a:rPr lang="en-US" altLang="zh-TW" sz="480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ea typeface="DFKai-SB" panose="03000509000000000000" pitchFamily="65" charset="-120"/>
                <a:cs typeface="Arial" panose="020B0604020202020204" pitchFamily="34" charset="0"/>
              </a:rPr>
              <a:t>.</a:t>
            </a:r>
            <a:r>
              <a:rPr lang="zh-TW" altLang="en-US" sz="480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ea typeface="DFKai-SB" panose="03000509000000000000" pitchFamily="65" charset="-120"/>
                <a:cs typeface="Arial" panose="020B0604020202020204" pitchFamily="34" charset="0"/>
              </a:rPr>
              <a:t> </a:t>
            </a:r>
            <a:r>
              <a:rPr lang="zh-CN" sz="480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ea typeface="DFKai-SB" panose="03000509000000000000" pitchFamily="65" charset="-120"/>
                <a:cs typeface="Arial" panose="020B0604020202020204" pitchFamily="34" charset="0"/>
              </a:rPr>
              <a:t>用</a:t>
            </a:r>
            <a:r>
              <a:rPr lang="zh-CN" sz="480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ea typeface="DFKai-SB" panose="03000509000000000000" pitchFamily="65" charset="-120"/>
                <a:cs typeface="Arial" panose="020B0604020202020204" pitchFamily="34" charset="0"/>
              </a:rPr>
              <a:t>了幾種媒體呈现手段來完成敘事？</a:t>
            </a:r>
            <a:endParaRPr lang="en-MY" sz="4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69226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221510" y="6180717"/>
            <a:ext cx="180049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MY" sz="2800" dirty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DFKai-SB" panose="03000509000000000000" pitchFamily="65" charset="-120"/>
                <a:ea typeface="DFKai-SB" panose="03000509000000000000" pitchFamily="65" charset="-120"/>
                <a:cs typeface="Arial" panose="020B0604020202020204" pitchFamily="34" charset="0"/>
              </a:rPr>
              <a:t>TED</a:t>
            </a:r>
            <a:r>
              <a:rPr lang="zh-CN" sz="2800" dirty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DFKai-SB" panose="03000509000000000000" pitchFamily="65" charset="-120"/>
                <a:ea typeface="DFKai-SB" panose="03000509000000000000" pitchFamily="65" charset="-120"/>
                <a:cs typeface="Arial" panose="020B0604020202020204" pitchFamily="34" charset="0"/>
              </a:rPr>
              <a:t>式演講</a:t>
            </a:r>
            <a:endParaRPr lang="en-MY" sz="2800" dirty="0"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557" y="345324"/>
            <a:ext cx="10058400" cy="5655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2978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015832" y="6180717"/>
            <a:ext cx="198002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sz="2800" dirty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ea typeface="DFKai-SB" panose="03000509000000000000" pitchFamily="65" charset="-120"/>
                <a:cs typeface="Arial" panose="020B0604020202020204" pitchFamily="34" charset="0"/>
              </a:rPr>
              <a:t>信息可視化</a:t>
            </a:r>
            <a:endParaRPr lang="en-MY" sz="28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647" y="371083"/>
            <a:ext cx="10058400" cy="5655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671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262243"/>
            <a:ext cx="10058400" cy="5655088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5195753" y="6039049"/>
            <a:ext cx="180049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MY" sz="2800" dirty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DFKai-SB" panose="03000509000000000000" pitchFamily="65" charset="-120"/>
                <a:ea typeface="DFKai-SB" panose="03000509000000000000" pitchFamily="65" charset="-120"/>
                <a:cs typeface="Arial" panose="020B0604020202020204" pitchFamily="34" charset="0"/>
              </a:rPr>
              <a:t>Flash</a:t>
            </a:r>
            <a:r>
              <a:rPr lang="zh-CN" sz="2800" dirty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DFKai-SB" panose="03000509000000000000" pitchFamily="65" charset="-120"/>
                <a:ea typeface="DFKai-SB" panose="03000509000000000000" pitchFamily="65" charset="-120"/>
                <a:cs typeface="Arial" panose="020B0604020202020204" pitchFamily="34" charset="0"/>
              </a:rPr>
              <a:t>動画</a:t>
            </a:r>
            <a:endParaRPr lang="en-MY" sz="2800" dirty="0"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216618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093106" y="6103444"/>
            <a:ext cx="198002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sz="2800" dirty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ea typeface="DFKai-SB" panose="03000509000000000000" pitchFamily="65" charset="-120"/>
                <a:cs typeface="Arial" panose="020B0604020202020204" pitchFamily="34" charset="0"/>
              </a:rPr>
              <a:t>無人機拍攝</a:t>
            </a:r>
            <a:endParaRPr lang="en-MY" sz="28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921" y="319567"/>
            <a:ext cx="10058400" cy="5655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3522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28917" y="2932827"/>
            <a:ext cx="11649343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5400" dirty="0" smtClean="0">
                <a:solidFill>
                  <a:schemeClr val="bg1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ea typeface="DFKai-SB" panose="03000509000000000000" pitchFamily="65" charset="-120"/>
                <a:cs typeface="Microsoft YaHei" panose="020B0503020204020204" pitchFamily="34" charset="-122"/>
              </a:rPr>
              <a:t>三</a:t>
            </a:r>
            <a:r>
              <a:rPr lang="en-US" altLang="zh-CN" sz="5400" dirty="0" smtClean="0">
                <a:solidFill>
                  <a:schemeClr val="bg1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ea typeface="DFKai-SB" panose="03000509000000000000" pitchFamily="65" charset="-120"/>
                <a:cs typeface="Microsoft YaHei" panose="020B0503020204020204" pitchFamily="34" charset="-122"/>
              </a:rPr>
              <a:t>. </a:t>
            </a:r>
            <a:r>
              <a:rPr lang="zh-CN" altLang="en-US" sz="5400" dirty="0" smtClean="0">
                <a:solidFill>
                  <a:schemeClr val="bg1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ea typeface="DFKai-SB" panose="03000509000000000000" pitchFamily="65" charset="-120"/>
                <a:cs typeface="Microsoft YaHei" panose="020B0503020204020204" pitchFamily="34" charset="-122"/>
              </a:rPr>
              <a:t>報</a:t>
            </a:r>
            <a:r>
              <a:rPr lang="zh-TW" altLang="en-US" sz="5400" dirty="0" smtClean="0">
                <a:solidFill>
                  <a:schemeClr val="bg1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ea typeface="DFKai-SB" panose="03000509000000000000" pitchFamily="65" charset="-120"/>
                <a:cs typeface="Microsoft YaHei" panose="020B0503020204020204" pitchFamily="34" charset="-122"/>
              </a:rPr>
              <a:t>導</a:t>
            </a:r>
            <a:r>
              <a:rPr lang="zh-CN" altLang="en-US" sz="5400" dirty="0" smtClean="0">
                <a:solidFill>
                  <a:schemeClr val="bg1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ea typeface="DFKai-SB" panose="03000509000000000000" pitchFamily="65" charset="-120"/>
                <a:cs typeface="Microsoft YaHei" panose="020B0503020204020204" pitchFamily="34" charset="-122"/>
              </a:rPr>
              <a:t>調查</a:t>
            </a:r>
            <a:r>
              <a:rPr lang="zh-TW" altLang="en-US" sz="5400" dirty="0" smtClean="0">
                <a:solidFill>
                  <a:schemeClr val="bg1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ea typeface="DFKai-SB" panose="03000509000000000000" pitchFamily="65" charset="-120"/>
                <a:cs typeface="Microsoft YaHei" panose="020B0503020204020204" pitchFamily="34" charset="-122"/>
              </a:rPr>
              <a:t>之數據</a:t>
            </a:r>
            <a:r>
              <a:rPr lang="zh-CN" altLang="en-US" sz="5400" dirty="0" smtClean="0">
                <a:solidFill>
                  <a:schemeClr val="bg1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ea typeface="DFKai-SB" panose="03000509000000000000" pitchFamily="65" charset="-120"/>
                <a:cs typeface="Microsoft YaHei" panose="020B0503020204020204" pitchFamily="34" charset="-122"/>
              </a:rPr>
              <a:t>時如何婉轉解釋</a:t>
            </a:r>
            <a:r>
              <a:rPr lang="zh-CN" altLang="en-US" sz="5400" dirty="0">
                <a:solidFill>
                  <a:schemeClr val="bg1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ea typeface="DFKai-SB" panose="03000509000000000000" pitchFamily="65" charset="-120"/>
                <a:cs typeface="Microsoft YaHei" panose="020B0503020204020204" pitchFamily="34" charset="-122"/>
              </a:rPr>
              <a:t>？</a:t>
            </a:r>
            <a:endParaRPr lang="en-MY" sz="5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03372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229" y="635924"/>
            <a:ext cx="10058400" cy="5655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198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/>
          <p:cNvSpPr txBox="1"/>
          <p:nvPr/>
        </p:nvSpPr>
        <p:spPr>
          <a:xfrm>
            <a:off x="2056954" y="2656805"/>
            <a:ext cx="7680425" cy="1723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07943" fontAlgn="auto">
              <a:spcBef>
                <a:spcPts val="1102"/>
              </a:spcBef>
              <a:spcAft>
                <a:spcPts val="0"/>
              </a:spcAft>
              <a:tabLst>
                <a:tab pos="723671" algn="l"/>
                <a:tab pos="1447342" algn="l"/>
                <a:tab pos="2171013" algn="l"/>
                <a:tab pos="2894683" algn="l"/>
                <a:tab pos="3618353" algn="l"/>
                <a:tab pos="4342025" algn="l"/>
                <a:tab pos="5065695" algn="l"/>
              </a:tabLst>
              <a:defRPr/>
            </a:pPr>
            <a:r>
              <a:rPr kumimoji="0" lang="zh-TW" altLang="en-US" sz="4800" b="1" dirty="0">
                <a:latin typeface="KaiTi" panose="02010609060101010101" pitchFamily="49" charset="-122"/>
                <a:ea typeface="KaiTi" panose="02010609060101010101" pitchFamily="49" charset="-122"/>
              </a:rPr>
              <a:t>目錄</a:t>
            </a:r>
            <a:endParaRPr kumimoji="0" lang="en-US" altLang="zh-TW" sz="4800" b="1" dirty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 lvl="0" algn="ctr"/>
            <a:r>
              <a:rPr lang="en-US" altLang="zh-TW" sz="4000" dirty="0"/>
              <a:t>Contents</a:t>
            </a:r>
            <a:r>
              <a:rPr lang="en-US" altLang="zh-TW" sz="4000" b="1" dirty="0" smtClean="0">
                <a:latin typeface="Bernard MT Condensed" panose="02050806060905020404" pitchFamily="18" charset="0"/>
                <a:ea typeface="KaiTi" panose="02010609060101010101" pitchFamily="49" charset="-122"/>
              </a:rPr>
              <a:t/>
            </a:r>
            <a:br>
              <a:rPr lang="en-US" altLang="zh-TW" sz="4000" b="1" dirty="0" smtClean="0">
                <a:latin typeface="Bernard MT Condensed" panose="02050806060905020404" pitchFamily="18" charset="0"/>
                <a:ea typeface="KaiTi" panose="02010609060101010101" pitchFamily="49" charset="-122"/>
              </a:rPr>
            </a:br>
            <a:endParaRPr lang="zh-TW" altLang="en-US" dirty="0"/>
          </a:p>
        </p:txBody>
      </p:sp>
      <p:grpSp>
        <p:nvGrpSpPr>
          <p:cNvPr id="3" name="群組 2"/>
          <p:cNvGrpSpPr/>
          <p:nvPr/>
        </p:nvGrpSpPr>
        <p:grpSpPr>
          <a:xfrm>
            <a:off x="2258828" y="1533481"/>
            <a:ext cx="1792712" cy="1393557"/>
            <a:chOff x="3250865" y="1852658"/>
            <a:chExt cx="1792712" cy="1393557"/>
          </a:xfrm>
        </p:grpSpPr>
        <p:sp>
          <p:nvSpPr>
            <p:cNvPr id="4" name="矩形 3"/>
            <p:cNvSpPr/>
            <p:nvPr/>
          </p:nvSpPr>
          <p:spPr>
            <a:xfrm flipV="1">
              <a:off x="3298166" y="1855057"/>
              <a:ext cx="1745411" cy="45719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lIns="91425" tIns="45713" rIns="91425" bIns="45713" anchor="ctr"/>
            <a:lstStyle/>
            <a:p>
              <a:pPr algn="ctr"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defRPr/>
              </a:pPr>
              <a:endParaRPr lang="zh-TW" altLang="en-US">
                <a:solidFill>
                  <a:srgbClr val="FF0000"/>
                </a:solidFill>
              </a:endParaRPr>
            </a:p>
          </p:txBody>
        </p:sp>
        <p:sp>
          <p:nvSpPr>
            <p:cNvPr id="5" name="矩形 4"/>
            <p:cNvSpPr/>
            <p:nvPr/>
          </p:nvSpPr>
          <p:spPr>
            <a:xfrm rot="5400000" flipV="1">
              <a:off x="2577737" y="2525786"/>
              <a:ext cx="1393557" cy="47302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lIns="91425" tIns="45713" rIns="91425" bIns="45713" anchor="ctr"/>
            <a:lstStyle/>
            <a:p>
              <a:pPr algn="ctr"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defRPr/>
              </a:pPr>
              <a:endParaRPr lang="zh-TW" altLang="en-US">
                <a:solidFill>
                  <a:srgbClr val="FF0000"/>
                </a:solidFill>
              </a:endParaRPr>
            </a:p>
          </p:txBody>
        </p:sp>
      </p:grpSp>
      <p:grpSp>
        <p:nvGrpSpPr>
          <p:cNvPr id="6" name="群組 5"/>
          <p:cNvGrpSpPr/>
          <p:nvPr/>
        </p:nvGrpSpPr>
        <p:grpSpPr>
          <a:xfrm>
            <a:off x="7905704" y="4172478"/>
            <a:ext cx="1745411" cy="1439277"/>
            <a:chOff x="6553241" y="4367381"/>
            <a:chExt cx="1745411" cy="1439277"/>
          </a:xfrm>
        </p:grpSpPr>
        <p:sp>
          <p:nvSpPr>
            <p:cNvPr id="7" name="矩形 6"/>
            <p:cNvSpPr/>
            <p:nvPr/>
          </p:nvSpPr>
          <p:spPr>
            <a:xfrm rot="5400000" flipV="1">
              <a:off x="7574660" y="5040509"/>
              <a:ext cx="1393557" cy="47302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lIns="91425" tIns="45713" rIns="91425" bIns="45713" anchor="ctr"/>
            <a:lstStyle/>
            <a:p>
              <a:pPr algn="ctr"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defRPr/>
              </a:pPr>
              <a:endParaRPr lang="zh-TW" altLang="en-US">
                <a:solidFill>
                  <a:srgbClr val="FF0000"/>
                </a:solidFill>
              </a:endParaRPr>
            </a:p>
          </p:txBody>
        </p:sp>
        <p:sp>
          <p:nvSpPr>
            <p:cNvPr id="8" name="矩形 7"/>
            <p:cNvSpPr/>
            <p:nvPr/>
          </p:nvSpPr>
          <p:spPr>
            <a:xfrm flipV="1">
              <a:off x="6553241" y="5760939"/>
              <a:ext cx="1745411" cy="45719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lIns="91425" tIns="45713" rIns="91425" bIns="45713" anchor="ctr"/>
            <a:lstStyle/>
            <a:p>
              <a:pPr algn="ctr"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defRPr/>
              </a:pPr>
              <a:endParaRPr lang="zh-TW" altLang="en-US">
                <a:solidFill>
                  <a:srgbClr val="FF0000"/>
                </a:solidFill>
              </a:endParaRPr>
            </a:p>
          </p:txBody>
        </p:sp>
      </p:grpSp>
      <p:sp>
        <p:nvSpPr>
          <p:cNvPr id="23" name="文字方塊 22"/>
          <p:cNvSpPr txBox="1"/>
          <p:nvPr/>
        </p:nvSpPr>
        <p:spPr>
          <a:xfrm>
            <a:off x="7229867" y="1284188"/>
            <a:ext cx="375269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9600" dirty="0" smtClean="0">
                <a:solidFill>
                  <a:schemeClr val="accent5">
                    <a:lumMod val="50000"/>
                  </a:schemeClr>
                </a:solidFill>
              </a:rPr>
              <a:t>*****</a:t>
            </a:r>
            <a:endParaRPr lang="zh-TW" altLang="en-US" sz="96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1" name="文字方塊 30"/>
          <p:cNvSpPr txBox="1"/>
          <p:nvPr/>
        </p:nvSpPr>
        <p:spPr>
          <a:xfrm>
            <a:off x="2056954" y="4691142"/>
            <a:ext cx="375269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9600" dirty="0" smtClean="0">
                <a:solidFill>
                  <a:schemeClr val="accent5">
                    <a:lumMod val="50000"/>
                  </a:schemeClr>
                </a:solidFill>
              </a:rPr>
              <a:t>*****</a:t>
            </a:r>
            <a:endParaRPr lang="zh-TW" altLang="en-US" sz="9600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01385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7584" y="285008"/>
            <a:ext cx="10058400" cy="5655088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5326305" y="6180716"/>
            <a:ext cx="162095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dirty="0">
                <a:solidFill>
                  <a:srgbClr val="000000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ea typeface="DFKai-SB" panose="03000509000000000000" pitchFamily="65" charset="-120"/>
              </a:rPr>
              <a:t>圖</a:t>
            </a:r>
            <a:r>
              <a:rPr lang="zh-CN" altLang="en-US" sz="2800" dirty="0" smtClean="0">
                <a:solidFill>
                  <a:srgbClr val="000000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ea typeface="DFKai-SB" panose="03000509000000000000" pitchFamily="65" charset="-120"/>
              </a:rPr>
              <a:t>表對比</a:t>
            </a:r>
            <a:endParaRPr lang="en-MY" sz="2800" dirty="0"/>
          </a:p>
        </p:txBody>
      </p:sp>
    </p:spTree>
    <p:extLst>
      <p:ext uri="{BB962C8B-B14F-4D97-AF65-F5344CB8AC3E}">
        <p14:creationId xmlns:p14="http://schemas.microsoft.com/office/powerpoint/2010/main" val="834097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703" y="426677"/>
            <a:ext cx="10058400" cy="5655088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5313424" y="6236311"/>
            <a:ext cx="162095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dirty="0">
                <a:solidFill>
                  <a:srgbClr val="000000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ea typeface="DFKai-SB" panose="03000509000000000000" pitchFamily="65" charset="-120"/>
              </a:rPr>
              <a:t>舉</a:t>
            </a:r>
            <a:r>
              <a:rPr lang="zh-CN" altLang="en-US" sz="2800" dirty="0" smtClean="0">
                <a:solidFill>
                  <a:srgbClr val="000000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ea typeface="DFKai-SB" panose="03000509000000000000" pitchFamily="65" charset="-120"/>
              </a:rPr>
              <a:t>例重點</a:t>
            </a:r>
            <a:endParaRPr lang="en-MY" sz="2800" dirty="0"/>
          </a:p>
        </p:txBody>
      </p:sp>
    </p:spTree>
    <p:extLst>
      <p:ext uri="{BB962C8B-B14F-4D97-AF65-F5344CB8AC3E}">
        <p14:creationId xmlns:p14="http://schemas.microsoft.com/office/powerpoint/2010/main" val="2711458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05790" y="2529505"/>
            <a:ext cx="10869930" cy="27699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5400" dirty="0" smtClean="0">
                <a:solidFill>
                  <a:schemeClr val="bg1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Arial" panose="020B0604020202020204" pitchFamily="34" charset="0"/>
              </a:rPr>
              <a:t>四</a:t>
            </a:r>
            <a:r>
              <a:rPr lang="en-US" altLang="zh-CN" sz="5400" dirty="0" smtClean="0">
                <a:solidFill>
                  <a:schemeClr val="bg1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Arial" panose="020B0604020202020204" pitchFamily="34" charset="0"/>
              </a:rPr>
              <a:t>. </a:t>
            </a:r>
            <a:r>
              <a:rPr lang="zh-CN" altLang="en-US" sz="5400" dirty="0" smtClean="0">
                <a:solidFill>
                  <a:schemeClr val="bg1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Arial" panose="020B0604020202020204" pitchFamily="34" charset="0"/>
              </a:rPr>
              <a:t>利用</a:t>
            </a:r>
            <a:r>
              <a:rPr lang="zh-CN" altLang="en-US" sz="5400" dirty="0">
                <a:solidFill>
                  <a:schemeClr val="bg1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Arial" panose="020B0604020202020204" pitchFamily="34" charset="0"/>
              </a:rPr>
              <a:t>公共敘事的方法來</a:t>
            </a:r>
            <a:r>
              <a:rPr lang="zh-CN" altLang="en-US" sz="5400" dirty="0" smtClean="0">
                <a:solidFill>
                  <a:schemeClr val="bg1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Arial" panose="020B0604020202020204" pitchFamily="34" charset="0"/>
              </a:rPr>
              <a:t>呈現  </a:t>
            </a:r>
            <a:r>
              <a:rPr lang="en-US" altLang="zh-CN" sz="5400" dirty="0" smtClean="0">
                <a:solidFill>
                  <a:schemeClr val="bg1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Arial" panose="020B0604020202020204" pitchFamily="34" charset="0"/>
              </a:rPr>
              <a:t>《</a:t>
            </a:r>
            <a:r>
              <a:rPr lang="zh-CN" altLang="en-US" sz="5400" dirty="0">
                <a:solidFill>
                  <a:schemeClr val="bg1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Arial" panose="020B0604020202020204" pitchFamily="34" charset="0"/>
              </a:rPr>
              <a:t>穹頂之下</a:t>
            </a:r>
            <a:r>
              <a:rPr lang="en-US" altLang="zh-CN" sz="5400" dirty="0">
                <a:solidFill>
                  <a:schemeClr val="bg1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Arial" panose="020B0604020202020204" pitchFamily="34" charset="0"/>
              </a:rPr>
              <a:t>》</a:t>
            </a:r>
            <a:r>
              <a:rPr lang="zh-CN" altLang="en-US" sz="5400" dirty="0">
                <a:solidFill>
                  <a:schemeClr val="bg1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Arial" panose="020B0604020202020204" pitchFamily="34" charset="0"/>
              </a:rPr>
              <a:t>的軸心</a:t>
            </a:r>
            <a:r>
              <a:rPr lang="zh-CN" altLang="en-US" sz="5400" dirty="0" smtClean="0">
                <a:solidFill>
                  <a:schemeClr val="bg1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Arial" panose="020B0604020202020204" pitchFamily="34" charset="0"/>
              </a:rPr>
              <a:t>：</a:t>
            </a:r>
            <a:endParaRPr lang="en-US" altLang="zh-CN" sz="5400" dirty="0" smtClean="0">
              <a:solidFill>
                <a:schemeClr val="bg1"/>
              </a:solidFill>
              <a:latin typeface="DFKai-SB" panose="03000509000000000000" pitchFamily="65" charset="-120"/>
              <a:ea typeface="DFKai-SB" panose="03000509000000000000" pitchFamily="65" charset="-120"/>
              <a:cs typeface="Arial" panose="020B0604020202020204" pitchFamily="34" charset="0"/>
            </a:endParaRPr>
          </a:p>
          <a:p>
            <a:pPr algn="ctr"/>
            <a:r>
              <a:rPr lang="zh-CN" altLang="en-US" sz="6600" dirty="0" smtClean="0">
                <a:solidFill>
                  <a:schemeClr val="bg1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Arial" panose="020B0604020202020204" pitchFamily="34" charset="0"/>
              </a:rPr>
              <a:t>全民</a:t>
            </a:r>
            <a:r>
              <a:rPr lang="zh-CN" altLang="en-US" sz="6600" dirty="0">
                <a:solidFill>
                  <a:schemeClr val="bg1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Arial" panose="020B0604020202020204" pitchFamily="34" charset="0"/>
              </a:rPr>
              <a:t>總動員</a:t>
            </a:r>
            <a:endParaRPr lang="en-MY" sz="6600" dirty="0">
              <a:solidFill>
                <a:schemeClr val="bg1"/>
              </a:solidFill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7500115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311279" y="6090565"/>
            <a:ext cx="162095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sz="2800" dirty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DFKai-SB" panose="03000509000000000000" pitchFamily="65" charset="-120"/>
                <a:ea typeface="DFKai-SB" panose="03000509000000000000" pitchFamily="65" charset="-120"/>
                <a:cs typeface="Microsoft YaHei UI" panose="020B0503020204020204" pitchFamily="34" charset="-122"/>
              </a:rPr>
              <a:t>我的故事</a:t>
            </a:r>
            <a:endParaRPr lang="en-MY" sz="2800" dirty="0"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558" y="306689"/>
            <a:ext cx="10058400" cy="5655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2062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185405" y="6077687"/>
            <a:ext cx="198002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sz="2800" dirty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DFKai-SB" panose="03000509000000000000" pitchFamily="65" charset="-120"/>
                <a:ea typeface="DFKai-SB" panose="03000509000000000000" pitchFamily="65" charset="-120"/>
                <a:cs typeface="Microsoft YaHei UI" panose="020B0503020204020204" pitchFamily="34" charset="-122"/>
              </a:rPr>
              <a:t>我們的故事</a:t>
            </a:r>
            <a:endParaRPr lang="en-MY" sz="2800" dirty="0"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6220" y="285008"/>
            <a:ext cx="10058400" cy="5655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590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108131" y="6116323"/>
            <a:ext cx="198002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sz="2800" dirty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DFKai-SB" panose="03000509000000000000" pitchFamily="65" charset="-120"/>
                <a:ea typeface="DFKai-SB" panose="03000509000000000000" pitchFamily="65" charset="-120"/>
                <a:cs typeface="Microsoft YaHei UI" panose="020B0503020204020204" pitchFamily="34" charset="-122"/>
              </a:rPr>
              <a:t>現在的故事</a:t>
            </a:r>
            <a:endParaRPr lang="en-MY" sz="2800" dirty="0"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8946" y="336524"/>
            <a:ext cx="10058400" cy="5655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7430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/>
          <p:cNvSpPr txBox="1"/>
          <p:nvPr/>
        </p:nvSpPr>
        <p:spPr>
          <a:xfrm>
            <a:off x="2056954" y="2656805"/>
            <a:ext cx="768042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4800" b="1" dirty="0">
                <a:latin typeface="Bernard MT Condensed" panose="02050806060905020404" pitchFamily="18" charset="0"/>
                <a:ea typeface="KaiTi" panose="02010609060101010101" pitchFamily="49" charset="-122"/>
              </a:rPr>
              <a:t>故事</a:t>
            </a:r>
            <a:r>
              <a:rPr lang="zh-TW" altLang="en-US" sz="4800" b="1" dirty="0" smtClean="0">
                <a:latin typeface="Bernard MT Condensed" panose="02050806060905020404" pitchFamily="18" charset="0"/>
                <a:ea typeface="KaiTi" panose="02010609060101010101" pitchFamily="49" charset="-122"/>
              </a:rPr>
              <a:t>意義</a:t>
            </a:r>
            <a:r>
              <a:rPr lang="en-US" altLang="zh-TW" sz="4000" b="1" dirty="0" smtClean="0">
                <a:latin typeface="Bernard MT Condensed" panose="02050806060905020404" pitchFamily="18" charset="0"/>
                <a:ea typeface="KaiTi" panose="02010609060101010101" pitchFamily="49" charset="-122"/>
              </a:rPr>
              <a:t/>
            </a:r>
            <a:br>
              <a:rPr lang="en-US" altLang="zh-TW" sz="4000" b="1" dirty="0" smtClean="0">
                <a:latin typeface="Bernard MT Condensed" panose="02050806060905020404" pitchFamily="18" charset="0"/>
                <a:ea typeface="KaiTi" panose="02010609060101010101" pitchFamily="49" charset="-122"/>
              </a:rPr>
            </a:br>
            <a:r>
              <a:rPr lang="en-US" altLang="zh-TW" sz="4000" dirty="0"/>
              <a:t>Story </a:t>
            </a:r>
            <a:r>
              <a:rPr lang="en-US" altLang="zh-TW" sz="4000" dirty="0" smtClean="0"/>
              <a:t>Significance</a:t>
            </a:r>
            <a:endParaRPr lang="zh-TW" altLang="en-US" dirty="0"/>
          </a:p>
        </p:txBody>
      </p:sp>
      <p:grpSp>
        <p:nvGrpSpPr>
          <p:cNvPr id="3" name="群組 2"/>
          <p:cNvGrpSpPr/>
          <p:nvPr/>
        </p:nvGrpSpPr>
        <p:grpSpPr>
          <a:xfrm>
            <a:off x="2258828" y="1533481"/>
            <a:ext cx="1792712" cy="1393557"/>
            <a:chOff x="3250865" y="1852658"/>
            <a:chExt cx="1792712" cy="1393557"/>
          </a:xfrm>
        </p:grpSpPr>
        <p:sp>
          <p:nvSpPr>
            <p:cNvPr id="4" name="矩形 3"/>
            <p:cNvSpPr/>
            <p:nvPr/>
          </p:nvSpPr>
          <p:spPr>
            <a:xfrm flipV="1">
              <a:off x="3298166" y="1855057"/>
              <a:ext cx="1745411" cy="45719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lIns="91425" tIns="45713" rIns="91425" bIns="45713" anchor="ctr"/>
            <a:lstStyle/>
            <a:p>
              <a:pPr algn="ctr"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defRPr/>
              </a:pPr>
              <a:endParaRPr lang="zh-TW" altLang="en-US">
                <a:solidFill>
                  <a:srgbClr val="FF0000"/>
                </a:solidFill>
              </a:endParaRPr>
            </a:p>
          </p:txBody>
        </p:sp>
        <p:sp>
          <p:nvSpPr>
            <p:cNvPr id="5" name="矩形 4"/>
            <p:cNvSpPr/>
            <p:nvPr/>
          </p:nvSpPr>
          <p:spPr>
            <a:xfrm rot="5400000" flipV="1">
              <a:off x="2577737" y="2525786"/>
              <a:ext cx="1393557" cy="47302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lIns="91425" tIns="45713" rIns="91425" bIns="45713" anchor="ctr"/>
            <a:lstStyle/>
            <a:p>
              <a:pPr algn="ctr"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defRPr/>
              </a:pPr>
              <a:endParaRPr lang="zh-TW" altLang="en-US">
                <a:solidFill>
                  <a:srgbClr val="FF0000"/>
                </a:solidFill>
              </a:endParaRPr>
            </a:p>
          </p:txBody>
        </p:sp>
      </p:grpSp>
      <p:grpSp>
        <p:nvGrpSpPr>
          <p:cNvPr id="6" name="群組 5"/>
          <p:cNvGrpSpPr/>
          <p:nvPr/>
        </p:nvGrpSpPr>
        <p:grpSpPr>
          <a:xfrm>
            <a:off x="7905704" y="4172478"/>
            <a:ext cx="1745411" cy="1439277"/>
            <a:chOff x="6553241" y="4367381"/>
            <a:chExt cx="1745411" cy="1439277"/>
          </a:xfrm>
        </p:grpSpPr>
        <p:sp>
          <p:nvSpPr>
            <p:cNvPr id="7" name="矩形 6"/>
            <p:cNvSpPr/>
            <p:nvPr/>
          </p:nvSpPr>
          <p:spPr>
            <a:xfrm rot="5400000" flipV="1">
              <a:off x="7574660" y="5040509"/>
              <a:ext cx="1393557" cy="47302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lIns="91425" tIns="45713" rIns="91425" bIns="45713" anchor="ctr"/>
            <a:lstStyle/>
            <a:p>
              <a:pPr algn="ctr"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defRPr/>
              </a:pPr>
              <a:endParaRPr lang="zh-TW" altLang="en-US">
                <a:solidFill>
                  <a:srgbClr val="FF0000"/>
                </a:solidFill>
              </a:endParaRPr>
            </a:p>
          </p:txBody>
        </p:sp>
        <p:sp>
          <p:nvSpPr>
            <p:cNvPr id="8" name="矩形 7"/>
            <p:cNvSpPr/>
            <p:nvPr/>
          </p:nvSpPr>
          <p:spPr>
            <a:xfrm flipV="1">
              <a:off x="6553241" y="5760939"/>
              <a:ext cx="1745411" cy="45719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lIns="91425" tIns="45713" rIns="91425" bIns="45713" anchor="ctr"/>
            <a:lstStyle/>
            <a:p>
              <a:pPr algn="ctr"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defRPr/>
              </a:pPr>
              <a:endParaRPr lang="zh-TW" altLang="en-US">
                <a:solidFill>
                  <a:srgbClr val="FF0000"/>
                </a:solidFill>
              </a:endParaRPr>
            </a:p>
          </p:txBody>
        </p:sp>
      </p:grpSp>
      <p:sp>
        <p:nvSpPr>
          <p:cNvPr id="23" name="文字方塊 22"/>
          <p:cNvSpPr txBox="1"/>
          <p:nvPr/>
        </p:nvSpPr>
        <p:spPr>
          <a:xfrm>
            <a:off x="7229867" y="1284188"/>
            <a:ext cx="375269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9600" dirty="0" smtClean="0">
                <a:solidFill>
                  <a:schemeClr val="accent5">
                    <a:lumMod val="50000"/>
                  </a:schemeClr>
                </a:solidFill>
              </a:rPr>
              <a:t>*****</a:t>
            </a:r>
            <a:endParaRPr lang="zh-TW" altLang="en-US" sz="96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1" name="文字方塊 30"/>
          <p:cNvSpPr txBox="1"/>
          <p:nvPr/>
        </p:nvSpPr>
        <p:spPr>
          <a:xfrm>
            <a:off x="2056954" y="4691142"/>
            <a:ext cx="375269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9600" dirty="0" smtClean="0">
                <a:solidFill>
                  <a:schemeClr val="accent5">
                    <a:lumMod val="50000"/>
                  </a:schemeClr>
                </a:solidFill>
              </a:rPr>
              <a:t>*****</a:t>
            </a:r>
            <a:endParaRPr lang="zh-TW" altLang="en-US" sz="9600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541839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Shape 807"/>
          <p:cNvSpPr/>
          <p:nvPr/>
        </p:nvSpPr>
        <p:spPr>
          <a:xfrm>
            <a:off x="-1" y="494521"/>
            <a:ext cx="7079120" cy="1371603"/>
          </a:xfrm>
          <a:prstGeom prst="rect">
            <a:avLst/>
          </a:prstGeom>
          <a:solidFill>
            <a:srgbClr val="000000">
              <a:alpha val="59894"/>
            </a:srgb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2" name="文字方塊 1"/>
          <p:cNvSpPr txBox="1"/>
          <p:nvPr/>
        </p:nvSpPr>
        <p:spPr>
          <a:xfrm>
            <a:off x="-241191" y="795601"/>
            <a:ext cx="756149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altLang="zh-TW" sz="4400" dirty="0" smtClean="0">
                <a:solidFill>
                  <a:schemeClr val="bg1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sz="4400" dirty="0" smtClean="0">
                <a:solidFill>
                  <a:schemeClr val="bg1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一</a:t>
            </a:r>
            <a:r>
              <a:rPr lang="en-US" altLang="zh-TW" sz="4400" dirty="0">
                <a:solidFill>
                  <a:schemeClr val="bg1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r>
              <a:rPr lang="en-US" altLang="zh-TW" sz="4400" dirty="0" smtClean="0">
                <a:solidFill>
                  <a:schemeClr val="bg1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 </a:t>
            </a:r>
            <a:r>
              <a:rPr lang="zh-TW" altLang="en-US" sz="4400" dirty="0" smtClean="0">
                <a:solidFill>
                  <a:schemeClr val="bg1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英國</a:t>
            </a:r>
            <a:r>
              <a:rPr lang="zh-TW" altLang="en-US" sz="4400" dirty="0" smtClean="0">
                <a:solidFill>
                  <a:schemeClr val="bg1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悲劇，</a:t>
            </a:r>
            <a:r>
              <a:rPr lang="zh-TW" altLang="en-US" sz="4400" dirty="0" smtClean="0">
                <a:solidFill>
                  <a:schemeClr val="bg1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中國警惕</a:t>
            </a:r>
            <a:endParaRPr lang="zh-TW" altLang="en-US" sz="4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462288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Shape 807"/>
          <p:cNvSpPr/>
          <p:nvPr/>
        </p:nvSpPr>
        <p:spPr>
          <a:xfrm>
            <a:off x="-1" y="494521"/>
            <a:ext cx="7079120" cy="1371603"/>
          </a:xfrm>
          <a:prstGeom prst="rect">
            <a:avLst/>
          </a:prstGeom>
          <a:solidFill>
            <a:srgbClr val="000000">
              <a:alpha val="59894"/>
            </a:srgb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2" name="文字方塊 1"/>
          <p:cNvSpPr txBox="1"/>
          <p:nvPr/>
        </p:nvSpPr>
        <p:spPr>
          <a:xfrm>
            <a:off x="-241191" y="795601"/>
            <a:ext cx="756149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altLang="zh-TW" sz="4400" u="sng" dirty="0" smtClean="0">
                <a:solidFill>
                  <a:schemeClr val="bg1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sz="4400" u="sng" dirty="0" smtClean="0">
                <a:solidFill>
                  <a:schemeClr val="bg1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一</a:t>
            </a:r>
            <a:r>
              <a:rPr lang="en-US" altLang="zh-TW" sz="4400" u="sng" dirty="0">
                <a:solidFill>
                  <a:schemeClr val="bg1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r>
              <a:rPr lang="en-US" altLang="zh-TW" sz="4400" u="sng" dirty="0" smtClean="0">
                <a:solidFill>
                  <a:schemeClr val="bg1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 </a:t>
            </a:r>
            <a:r>
              <a:rPr lang="zh-TW" altLang="en-US" sz="4400" u="sng" dirty="0" smtClean="0">
                <a:solidFill>
                  <a:schemeClr val="bg1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英國</a:t>
            </a:r>
            <a:r>
              <a:rPr lang="zh-TW" altLang="en-US" sz="4400" u="sng" dirty="0" smtClean="0">
                <a:solidFill>
                  <a:schemeClr val="bg1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悲劇，</a:t>
            </a:r>
            <a:r>
              <a:rPr lang="zh-TW" altLang="en-US" sz="4400" u="sng" dirty="0" smtClean="0">
                <a:solidFill>
                  <a:schemeClr val="bg1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中國警惕</a:t>
            </a:r>
            <a:endParaRPr lang="zh-TW" altLang="en-US" sz="4400" u="sng" dirty="0">
              <a:solidFill>
                <a:schemeClr val="bg1"/>
              </a:solidFill>
            </a:endParaRPr>
          </a:p>
        </p:txBody>
      </p:sp>
      <p:sp>
        <p:nvSpPr>
          <p:cNvPr id="6" name="Shape 807"/>
          <p:cNvSpPr/>
          <p:nvPr/>
        </p:nvSpPr>
        <p:spPr>
          <a:xfrm>
            <a:off x="-2" y="3429000"/>
            <a:ext cx="9330613" cy="1371603"/>
          </a:xfrm>
          <a:prstGeom prst="rect">
            <a:avLst/>
          </a:prstGeom>
          <a:solidFill>
            <a:srgbClr val="000000">
              <a:alpha val="59894"/>
            </a:srgb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3" name="文字方塊 2"/>
          <p:cNvSpPr txBox="1"/>
          <p:nvPr/>
        </p:nvSpPr>
        <p:spPr>
          <a:xfrm>
            <a:off x="130629" y="3760858"/>
            <a:ext cx="1013304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000" dirty="0" smtClean="0">
                <a:solidFill>
                  <a:srgbClr val="FFC00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記取歷史的教訓，不要重蹈英國的覆轍！</a:t>
            </a:r>
            <a:endParaRPr lang="zh-TW" altLang="en-US" sz="4000" dirty="0">
              <a:solidFill>
                <a:srgbClr val="FFC000"/>
              </a:solidFill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7943878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圖片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9714" y="0"/>
            <a:ext cx="6102239" cy="6858000"/>
          </a:xfrm>
          <a:prstGeom prst="rect">
            <a:avLst/>
          </a:prstGeom>
        </p:spPr>
      </p:pic>
      <p:pic>
        <p:nvPicPr>
          <p:cNvPr id="10" name="圖片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089715" cy="6858000"/>
          </a:xfrm>
          <a:prstGeom prst="rect">
            <a:avLst/>
          </a:prstGeom>
        </p:spPr>
      </p:pic>
      <p:sp>
        <p:nvSpPr>
          <p:cNvPr id="13" name="Shape 807"/>
          <p:cNvSpPr/>
          <p:nvPr/>
        </p:nvSpPr>
        <p:spPr>
          <a:xfrm>
            <a:off x="47" y="2793223"/>
            <a:ext cx="12191953" cy="1371603"/>
          </a:xfrm>
          <a:prstGeom prst="rect">
            <a:avLst/>
          </a:prstGeom>
          <a:solidFill>
            <a:srgbClr val="000000">
              <a:alpha val="59894"/>
            </a:srgb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2" name="文字方塊 1"/>
          <p:cNvSpPr txBox="1"/>
          <p:nvPr/>
        </p:nvSpPr>
        <p:spPr>
          <a:xfrm>
            <a:off x="1046375" y="3063527"/>
            <a:ext cx="969615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altLang="zh-TW" sz="4800" dirty="0">
                <a:solidFill>
                  <a:schemeClr val="bg1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sz="4800" dirty="0">
                <a:solidFill>
                  <a:schemeClr val="bg1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二</a:t>
            </a:r>
            <a:r>
              <a:rPr lang="en-US" altLang="zh-TW" sz="4800" dirty="0">
                <a:solidFill>
                  <a:schemeClr val="bg1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r>
              <a:rPr lang="zh-TW" altLang="en-US" sz="4800" dirty="0">
                <a:solidFill>
                  <a:schemeClr val="bg1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 </a:t>
            </a:r>
            <a:r>
              <a:rPr lang="zh-TW" altLang="en-US" sz="4800" dirty="0" smtClean="0">
                <a:solidFill>
                  <a:schemeClr val="bg1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經濟</a:t>
            </a:r>
            <a:r>
              <a:rPr lang="zh-TW" altLang="en-US" sz="4800" dirty="0">
                <a:solidFill>
                  <a:schemeClr val="bg1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、</a:t>
            </a:r>
            <a:r>
              <a:rPr lang="zh-TW" altLang="en-US" sz="4800" dirty="0" smtClean="0">
                <a:solidFill>
                  <a:schemeClr val="bg1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環保</a:t>
            </a:r>
            <a:r>
              <a:rPr lang="zh-TW" altLang="en-US" sz="4800" dirty="0">
                <a:solidFill>
                  <a:schemeClr val="bg1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，是平衡，非擇</a:t>
            </a:r>
            <a:r>
              <a:rPr lang="zh-TW" altLang="en-US" sz="4800" dirty="0" smtClean="0">
                <a:solidFill>
                  <a:schemeClr val="bg1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一</a:t>
            </a:r>
            <a:endParaRPr lang="zh-TW" altLang="en-US" sz="4800" dirty="0">
              <a:solidFill>
                <a:schemeClr val="bg1"/>
              </a:solidFill>
            </a:endParaRPr>
          </a:p>
        </p:txBody>
      </p:sp>
      <p:sp>
        <p:nvSpPr>
          <p:cNvPr id="14" name="文字方塊 13"/>
          <p:cNvSpPr txBox="1"/>
          <p:nvPr/>
        </p:nvSpPr>
        <p:spPr>
          <a:xfrm rot="19949101">
            <a:off x="1290445" y="2086927"/>
            <a:ext cx="920801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0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談環保這種東西對我們來說太奢侈了！</a:t>
            </a:r>
            <a:endParaRPr lang="zh-TW" altLang="en-US" sz="4000" b="1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  <p:sp>
        <p:nvSpPr>
          <p:cNvPr id="15" name="文字方塊 14"/>
          <p:cNvSpPr txBox="1"/>
          <p:nvPr/>
        </p:nvSpPr>
        <p:spPr>
          <a:xfrm rot="19864333">
            <a:off x="1000175" y="3239346"/>
            <a:ext cx="992850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4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發展中國家有汙染是很正常的事情阿！</a:t>
            </a:r>
            <a:endParaRPr lang="zh-TW" altLang="en-US" sz="44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17909098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8610" y="86264"/>
            <a:ext cx="3037937" cy="3037937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66000">
                <a:schemeClr val="accent1">
                  <a:lumMod val="45000"/>
                  <a:lumOff val="55000"/>
                </a:schemeClr>
              </a:gs>
              <a:gs pos="96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</p:pic>
      <p:graphicFrame>
        <p:nvGraphicFramePr>
          <p:cNvPr id="11" name="資料庫圖表 10"/>
          <p:cNvGraphicFramePr/>
          <p:nvPr>
            <p:extLst>
              <p:ext uri="{D42A27DB-BD31-4B8C-83A1-F6EECF244321}">
                <p14:modId xmlns:p14="http://schemas.microsoft.com/office/powerpoint/2010/main" val="885673238"/>
              </p:ext>
            </p:extLst>
          </p:nvPr>
        </p:nvGraphicFramePr>
        <p:xfrm>
          <a:off x="276045" y="2881223"/>
          <a:ext cx="11553645" cy="18467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圖片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9714" y="0"/>
            <a:ext cx="6102239" cy="6858000"/>
          </a:xfrm>
          <a:prstGeom prst="rect">
            <a:avLst/>
          </a:prstGeom>
        </p:spPr>
      </p:pic>
      <p:pic>
        <p:nvPicPr>
          <p:cNvPr id="10" name="圖片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089715" cy="6858000"/>
          </a:xfrm>
          <a:prstGeom prst="rect">
            <a:avLst/>
          </a:prstGeom>
        </p:spPr>
      </p:pic>
      <p:sp>
        <p:nvSpPr>
          <p:cNvPr id="13" name="Shape 807"/>
          <p:cNvSpPr/>
          <p:nvPr/>
        </p:nvSpPr>
        <p:spPr>
          <a:xfrm>
            <a:off x="47" y="2793223"/>
            <a:ext cx="12191953" cy="1371603"/>
          </a:xfrm>
          <a:prstGeom prst="rect">
            <a:avLst/>
          </a:prstGeom>
          <a:solidFill>
            <a:srgbClr val="000000">
              <a:alpha val="59894"/>
            </a:srgb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2" name="文字方塊 1"/>
          <p:cNvSpPr txBox="1"/>
          <p:nvPr/>
        </p:nvSpPr>
        <p:spPr>
          <a:xfrm>
            <a:off x="1046375" y="3063527"/>
            <a:ext cx="969615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altLang="zh-TW" sz="4800" dirty="0">
                <a:solidFill>
                  <a:schemeClr val="bg1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sz="4800" dirty="0">
                <a:solidFill>
                  <a:schemeClr val="bg1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二</a:t>
            </a:r>
            <a:r>
              <a:rPr lang="en-US" altLang="zh-TW" sz="4800" dirty="0">
                <a:solidFill>
                  <a:schemeClr val="bg1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r>
              <a:rPr lang="zh-TW" altLang="en-US" sz="4800" dirty="0">
                <a:solidFill>
                  <a:schemeClr val="bg1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 </a:t>
            </a:r>
            <a:r>
              <a:rPr lang="zh-TW" altLang="en-US" sz="4800" dirty="0" smtClean="0">
                <a:solidFill>
                  <a:schemeClr val="bg1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經濟</a:t>
            </a:r>
            <a:r>
              <a:rPr lang="zh-TW" altLang="en-US" sz="4800" dirty="0">
                <a:solidFill>
                  <a:schemeClr val="bg1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、</a:t>
            </a:r>
            <a:r>
              <a:rPr lang="zh-TW" altLang="en-US" sz="4800" dirty="0" smtClean="0">
                <a:solidFill>
                  <a:schemeClr val="bg1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環保</a:t>
            </a:r>
            <a:r>
              <a:rPr lang="zh-TW" altLang="en-US" sz="4800" dirty="0">
                <a:solidFill>
                  <a:schemeClr val="bg1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，是平衡，非擇</a:t>
            </a:r>
            <a:r>
              <a:rPr lang="zh-TW" altLang="en-US" sz="4800" dirty="0" smtClean="0">
                <a:solidFill>
                  <a:schemeClr val="bg1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一</a:t>
            </a:r>
            <a:endParaRPr lang="zh-TW" altLang="en-US" sz="4800" dirty="0">
              <a:solidFill>
                <a:schemeClr val="bg1"/>
              </a:solidFill>
            </a:endParaRPr>
          </a:p>
        </p:txBody>
      </p:sp>
      <p:sp>
        <p:nvSpPr>
          <p:cNvPr id="8" name="文字方塊 7"/>
          <p:cNvSpPr txBox="1"/>
          <p:nvPr/>
        </p:nvSpPr>
        <p:spPr>
          <a:xfrm rot="19949101">
            <a:off x="1290445" y="2086927"/>
            <a:ext cx="920801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0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談環保這種東西對我們來說太奢侈了！</a:t>
            </a:r>
            <a:endParaRPr lang="zh-TW" altLang="en-US" sz="4000" b="1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  <p:sp>
        <p:nvSpPr>
          <p:cNvPr id="9" name="文字方塊 8"/>
          <p:cNvSpPr txBox="1"/>
          <p:nvPr/>
        </p:nvSpPr>
        <p:spPr>
          <a:xfrm rot="19864333">
            <a:off x="1000175" y="3239346"/>
            <a:ext cx="992850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4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發展中國家有汙染是很正常的事情阿！</a:t>
            </a:r>
            <a:endParaRPr lang="zh-TW" altLang="en-US" sz="44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36343859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Shape 807"/>
          <p:cNvSpPr/>
          <p:nvPr/>
        </p:nvSpPr>
        <p:spPr>
          <a:xfrm>
            <a:off x="0" y="2743193"/>
            <a:ext cx="12192000" cy="1371603"/>
          </a:xfrm>
          <a:prstGeom prst="rect">
            <a:avLst/>
          </a:prstGeom>
          <a:solidFill>
            <a:srgbClr val="000000">
              <a:alpha val="59894"/>
            </a:srgb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2" name="文字方塊 1"/>
          <p:cNvSpPr txBox="1"/>
          <p:nvPr/>
        </p:nvSpPr>
        <p:spPr>
          <a:xfrm>
            <a:off x="1744591" y="2967329"/>
            <a:ext cx="870281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5400" dirty="0">
                <a:solidFill>
                  <a:schemeClr val="bg1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sz="5400" dirty="0">
                <a:solidFill>
                  <a:schemeClr val="bg1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三</a:t>
            </a:r>
            <a:r>
              <a:rPr lang="en-US" altLang="zh-TW" sz="5400" dirty="0">
                <a:solidFill>
                  <a:schemeClr val="bg1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r>
              <a:rPr lang="zh-TW" altLang="en-US" sz="5400" dirty="0" smtClean="0">
                <a:solidFill>
                  <a:schemeClr val="bg1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環境保護</a:t>
            </a:r>
            <a:r>
              <a:rPr lang="zh-TW" altLang="en-US" sz="5400" dirty="0">
                <a:solidFill>
                  <a:schemeClr val="bg1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，</a:t>
            </a:r>
            <a:r>
              <a:rPr lang="zh-TW" altLang="en-US" sz="5400" dirty="0" smtClean="0">
                <a:solidFill>
                  <a:schemeClr val="bg1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人人</a:t>
            </a:r>
            <a:r>
              <a:rPr lang="zh-TW" altLang="en-US" sz="5400" dirty="0">
                <a:solidFill>
                  <a:schemeClr val="bg1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有</a:t>
            </a:r>
            <a:r>
              <a:rPr lang="zh-TW" altLang="en-US" sz="5400" dirty="0" smtClean="0">
                <a:solidFill>
                  <a:schemeClr val="bg1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責 </a:t>
            </a:r>
            <a:endParaRPr lang="zh-TW" altLang="en-US" sz="5400" dirty="0">
              <a:solidFill>
                <a:schemeClr val="bg1"/>
              </a:solidFill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52917175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/>
          <p:cNvSpPr txBox="1"/>
          <p:nvPr/>
        </p:nvSpPr>
        <p:spPr>
          <a:xfrm>
            <a:off x="2562045" y="2763392"/>
            <a:ext cx="6875253" cy="1569660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zh-TW" altLang="en-US" sz="4800" b="1" dirty="0" smtClean="0">
                <a:latin typeface="Bernard MT Condensed" panose="02050806060905020404" pitchFamily="18" charset="0"/>
                <a:ea typeface="KaiTi" panose="02010609060101010101" pitchFamily="49" charset="-122"/>
              </a:rPr>
              <a:t>適當科技</a:t>
            </a:r>
            <a:r>
              <a:rPr lang="en-US" altLang="zh-TW" sz="4800" b="1" dirty="0" smtClean="0">
                <a:latin typeface="Bernard MT Condensed" panose="02050806060905020404" pitchFamily="18" charset="0"/>
                <a:ea typeface="KaiTi" panose="02010609060101010101" pitchFamily="49" charset="-122"/>
              </a:rPr>
              <a:t/>
            </a:r>
            <a:br>
              <a:rPr lang="en-US" altLang="zh-TW" sz="4800" b="1" dirty="0" smtClean="0">
                <a:latin typeface="Bernard MT Condensed" panose="02050806060905020404" pitchFamily="18" charset="0"/>
                <a:ea typeface="KaiTi" panose="02010609060101010101" pitchFamily="49" charset="-122"/>
              </a:rPr>
            </a:br>
            <a:r>
              <a:rPr lang="en-US" altLang="zh-TW" sz="4800" dirty="0"/>
              <a:t>Appropriate Technology</a:t>
            </a:r>
            <a:endParaRPr lang="zh-TW" altLang="en-US" sz="4800" dirty="0"/>
          </a:p>
        </p:txBody>
      </p:sp>
      <p:grpSp>
        <p:nvGrpSpPr>
          <p:cNvPr id="3" name="群組 2"/>
          <p:cNvGrpSpPr/>
          <p:nvPr/>
        </p:nvGrpSpPr>
        <p:grpSpPr>
          <a:xfrm>
            <a:off x="2258828" y="1533481"/>
            <a:ext cx="1792712" cy="1393557"/>
            <a:chOff x="3250865" y="1852658"/>
            <a:chExt cx="1792712" cy="1393557"/>
          </a:xfrm>
        </p:grpSpPr>
        <p:sp>
          <p:nvSpPr>
            <p:cNvPr id="4" name="矩形 3"/>
            <p:cNvSpPr/>
            <p:nvPr/>
          </p:nvSpPr>
          <p:spPr>
            <a:xfrm flipV="1">
              <a:off x="3298166" y="1855057"/>
              <a:ext cx="1745411" cy="45719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lIns="91425" tIns="45713" rIns="91425" bIns="45713" anchor="ctr"/>
            <a:lstStyle/>
            <a:p>
              <a:pPr algn="ctr"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defRPr/>
              </a:pPr>
              <a:endParaRPr lang="zh-TW" altLang="en-US">
                <a:solidFill>
                  <a:srgbClr val="FF0000"/>
                </a:solidFill>
              </a:endParaRPr>
            </a:p>
          </p:txBody>
        </p:sp>
        <p:sp>
          <p:nvSpPr>
            <p:cNvPr id="5" name="矩形 4"/>
            <p:cNvSpPr/>
            <p:nvPr/>
          </p:nvSpPr>
          <p:spPr>
            <a:xfrm rot="5400000" flipV="1">
              <a:off x="2577737" y="2525786"/>
              <a:ext cx="1393557" cy="47302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lIns="91425" tIns="45713" rIns="91425" bIns="45713" anchor="ctr"/>
            <a:lstStyle/>
            <a:p>
              <a:pPr algn="ctr"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defRPr/>
              </a:pPr>
              <a:endParaRPr lang="zh-TW" altLang="en-US">
                <a:solidFill>
                  <a:srgbClr val="FF0000"/>
                </a:solidFill>
              </a:endParaRPr>
            </a:p>
          </p:txBody>
        </p:sp>
      </p:grpSp>
      <p:grpSp>
        <p:nvGrpSpPr>
          <p:cNvPr id="6" name="群組 5"/>
          <p:cNvGrpSpPr/>
          <p:nvPr/>
        </p:nvGrpSpPr>
        <p:grpSpPr>
          <a:xfrm>
            <a:off x="7905704" y="4172478"/>
            <a:ext cx="1745411" cy="1439277"/>
            <a:chOff x="6553241" y="4367381"/>
            <a:chExt cx="1745411" cy="1439277"/>
          </a:xfrm>
        </p:grpSpPr>
        <p:sp>
          <p:nvSpPr>
            <p:cNvPr id="7" name="矩形 6"/>
            <p:cNvSpPr/>
            <p:nvPr/>
          </p:nvSpPr>
          <p:spPr>
            <a:xfrm rot="5400000" flipV="1">
              <a:off x="7574660" y="5040509"/>
              <a:ext cx="1393557" cy="47302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lIns="91425" tIns="45713" rIns="91425" bIns="45713" anchor="ctr"/>
            <a:lstStyle/>
            <a:p>
              <a:pPr algn="ctr"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defRPr/>
              </a:pPr>
              <a:endParaRPr lang="zh-TW" altLang="en-US">
                <a:solidFill>
                  <a:srgbClr val="FF0000"/>
                </a:solidFill>
              </a:endParaRPr>
            </a:p>
          </p:txBody>
        </p:sp>
        <p:sp>
          <p:nvSpPr>
            <p:cNvPr id="8" name="矩形 7"/>
            <p:cNvSpPr/>
            <p:nvPr/>
          </p:nvSpPr>
          <p:spPr>
            <a:xfrm flipV="1">
              <a:off x="6553241" y="5760939"/>
              <a:ext cx="1745411" cy="45719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lIns="91425" tIns="45713" rIns="91425" bIns="45713" anchor="ctr"/>
            <a:lstStyle/>
            <a:p>
              <a:pPr algn="ctr"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defRPr/>
              </a:pPr>
              <a:endParaRPr lang="zh-TW" altLang="en-US">
                <a:solidFill>
                  <a:srgbClr val="FF0000"/>
                </a:solidFill>
              </a:endParaRPr>
            </a:p>
          </p:txBody>
        </p:sp>
      </p:grpSp>
      <p:sp>
        <p:nvSpPr>
          <p:cNvPr id="23" name="文字方塊 22"/>
          <p:cNvSpPr txBox="1"/>
          <p:nvPr/>
        </p:nvSpPr>
        <p:spPr>
          <a:xfrm>
            <a:off x="7229867" y="1284188"/>
            <a:ext cx="375269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9600" dirty="0" smtClean="0">
                <a:solidFill>
                  <a:schemeClr val="accent5">
                    <a:lumMod val="50000"/>
                  </a:schemeClr>
                </a:solidFill>
              </a:rPr>
              <a:t>*****</a:t>
            </a:r>
            <a:endParaRPr lang="zh-TW" altLang="en-US" sz="96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0" name="文字方塊 29"/>
          <p:cNvSpPr txBox="1"/>
          <p:nvPr/>
        </p:nvSpPr>
        <p:spPr>
          <a:xfrm>
            <a:off x="2056954" y="4691142"/>
            <a:ext cx="375269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9600" dirty="0" smtClean="0">
                <a:solidFill>
                  <a:schemeClr val="accent5">
                    <a:lumMod val="50000"/>
                  </a:schemeClr>
                </a:solidFill>
              </a:rPr>
              <a:t>*****</a:t>
            </a:r>
            <a:endParaRPr lang="zh-TW" altLang="en-US" sz="9600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153180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lh6.googleusercontent.com/Pes8hTfJhWU8OkusPFKx481aHHwM3ypQW14d5XBYMH8wgod6Rdx7yitJcVUr1Atxa7KUTeG7wTq8kjrT-bSGFESXpvTyOUXPqmu3bFqo_qDiYERbBSYDFKaiCgIGfEvwvmXp4-A4X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hape 807"/>
          <p:cNvSpPr/>
          <p:nvPr/>
        </p:nvSpPr>
        <p:spPr>
          <a:xfrm>
            <a:off x="5997389" y="3322562"/>
            <a:ext cx="6194611" cy="3535438"/>
          </a:xfrm>
          <a:prstGeom prst="rect">
            <a:avLst/>
          </a:prstGeom>
          <a:solidFill>
            <a:schemeClr val="bg1">
              <a:alpha val="60000"/>
            </a:scheme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2" name="文字方塊 1"/>
          <p:cNvSpPr txBox="1"/>
          <p:nvPr/>
        </p:nvSpPr>
        <p:spPr>
          <a:xfrm>
            <a:off x="5531224" y="3959202"/>
            <a:ext cx="6386380" cy="22621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4400" b="1" dirty="0" smtClean="0"/>
              <a:t>     </a:t>
            </a:r>
            <a:r>
              <a:rPr lang="zh-TW" altLang="en-US" sz="4400" b="1" dirty="0" smtClean="0">
                <a:latin typeface="KaiTi" panose="02010609060101010101" pitchFamily="49" charset="-122"/>
                <a:ea typeface="KaiTi" panose="02010609060101010101" pitchFamily="49" charset="-122"/>
              </a:rPr>
              <a:t>產業</a:t>
            </a:r>
            <a:r>
              <a:rPr lang="zh-TW" altLang="en-US" sz="4400" b="1" dirty="0">
                <a:latin typeface="KaiTi" panose="02010609060101010101" pitchFamily="49" charset="-122"/>
                <a:ea typeface="KaiTi" panose="02010609060101010101" pitchFamily="49" charset="-122"/>
              </a:rPr>
              <a:t>過剩</a:t>
            </a:r>
            <a:endParaRPr lang="en-US" altLang="zh-TW" sz="4400" b="1" dirty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endParaRPr lang="zh-TW" altLang="en-US" sz="900" dirty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 algn="ctr"/>
            <a:r>
              <a:rPr lang="zh-TW" altLang="en-US" sz="2400" b="1" dirty="0" smtClean="0">
                <a:latin typeface="KaiTi" panose="02010609060101010101" pitchFamily="49" charset="-122"/>
                <a:ea typeface="KaiTi" panose="02010609060101010101" pitchFamily="49" charset="-122"/>
              </a:rPr>
              <a:t>      </a:t>
            </a:r>
            <a:r>
              <a:rPr lang="zh-TW" altLang="en-US" sz="2800" b="1" dirty="0" smtClean="0">
                <a:latin typeface="KaiTi" panose="02010609060101010101" pitchFamily="49" charset="-122"/>
                <a:ea typeface="KaiTi" panose="02010609060101010101" pitchFamily="49" charset="-122"/>
              </a:rPr>
              <a:t>中國的</a:t>
            </a:r>
            <a:r>
              <a:rPr lang="en-US" altLang="zh-TW" sz="3200" b="1" dirty="0" smtClean="0">
                <a:solidFill>
                  <a:srgbClr val="FF000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"</a:t>
            </a:r>
            <a:r>
              <a:rPr lang="zh-TW" altLang="en-US" sz="3200" b="1" dirty="0" smtClean="0">
                <a:solidFill>
                  <a:srgbClr val="FF000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鋼鐵、汽車、石化</a:t>
            </a:r>
            <a:r>
              <a:rPr lang="en-US" altLang="zh-TW" sz="3200" b="1" dirty="0" smtClean="0">
                <a:solidFill>
                  <a:srgbClr val="FF000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“</a:t>
            </a:r>
          </a:p>
          <a:p>
            <a:pPr algn="ctr"/>
            <a:r>
              <a:rPr lang="zh-TW" altLang="en-US" sz="2800" b="1" dirty="0" smtClean="0">
                <a:latin typeface="KaiTi" panose="02010609060101010101" pitchFamily="49" charset="-122"/>
                <a:ea typeface="KaiTi" panose="02010609060101010101" pitchFamily="49" charset="-122"/>
              </a:rPr>
              <a:t>      </a:t>
            </a:r>
            <a:r>
              <a:rPr lang="zh-TW" altLang="en-US" sz="2800" b="1" dirty="0">
                <a:latin typeface="KaiTi" panose="02010609060101010101" pitchFamily="49" charset="-122"/>
                <a:ea typeface="KaiTi" panose="02010609060101010101" pitchFamily="49" charset="-122"/>
              </a:rPr>
              <a:t>是否越來越過剩？工業的轉型</a:t>
            </a:r>
            <a:endParaRPr lang="en-US" altLang="zh-TW" sz="2800" b="1" dirty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 algn="ctr"/>
            <a:r>
              <a:rPr lang="zh-TW" altLang="en-US" sz="2800" b="1" dirty="0">
                <a:latin typeface="KaiTi" panose="02010609060101010101" pitchFamily="49" charset="-122"/>
                <a:ea typeface="KaiTi" panose="02010609060101010101" pitchFamily="49" charset="-122"/>
              </a:rPr>
              <a:t>      或者改良如何實行？</a:t>
            </a:r>
            <a:endParaRPr lang="zh-TW" altLang="en-US" sz="2400" b="1" dirty="0"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72350552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https://lh4.googleusercontent.com/v8FQpf9fz7HYLt6VHGJ0uAGA1IqRifJ_5-nhuTKaaOXZ56-9mdI-FjdrigvpqkdWxKXgJ5ohP9K6ZHD-NUsK0qk8mFqjQCbvQytWVn9RjKA06PTSl5Ipw-IGhEgGXbakCvTh6NHVa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7643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Shape 807"/>
          <p:cNvSpPr/>
          <p:nvPr/>
        </p:nvSpPr>
        <p:spPr>
          <a:xfrm>
            <a:off x="6006353" y="3356384"/>
            <a:ext cx="6185647" cy="3703352"/>
          </a:xfrm>
          <a:prstGeom prst="rect">
            <a:avLst/>
          </a:prstGeom>
          <a:solidFill>
            <a:schemeClr val="bg1">
              <a:alpha val="60000"/>
            </a:scheme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2" name="文字方塊 1"/>
          <p:cNvSpPr txBox="1"/>
          <p:nvPr/>
        </p:nvSpPr>
        <p:spPr>
          <a:xfrm>
            <a:off x="6406715" y="3882182"/>
            <a:ext cx="5604694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4000" b="1" dirty="0">
                <a:latin typeface="KaiTi" panose="02010609060101010101" pitchFamily="49" charset="-122"/>
                <a:ea typeface="KaiTi" panose="02010609060101010101" pitchFamily="49" charset="-122"/>
              </a:rPr>
              <a:t>適當科技</a:t>
            </a:r>
            <a:endParaRPr lang="zh-TW" altLang="en-US" sz="4000" dirty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 algn="ctr"/>
            <a:r>
              <a:rPr lang="zh-TW" altLang="en-US" sz="4000" b="1" dirty="0">
                <a:latin typeface="KaiTi" panose="02010609060101010101" pitchFamily="49" charset="-122"/>
                <a:ea typeface="KaiTi" panose="02010609060101010101" pitchFamily="49" charset="-122"/>
              </a:rPr>
              <a:t>交通廢氣對比</a:t>
            </a:r>
            <a:endParaRPr lang="zh-TW" altLang="en-US" sz="4000" dirty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 algn="ctr"/>
            <a:r>
              <a:rPr lang="zh-TW" altLang="en-US" sz="4400" b="1" dirty="0">
                <a:latin typeface="KaiTi" panose="02010609060101010101" pitchFamily="49" charset="-122"/>
                <a:ea typeface="KaiTi" panose="02010609060101010101" pitchFamily="49" charset="-122"/>
              </a:rPr>
              <a:t> </a:t>
            </a:r>
            <a:r>
              <a:rPr lang="zh-TW" altLang="en-US" sz="2800" b="1" dirty="0" smtClean="0">
                <a:latin typeface="KaiTi" panose="02010609060101010101" pitchFamily="49" charset="-122"/>
                <a:ea typeface="KaiTi" panose="02010609060101010101" pitchFamily="49" charset="-122"/>
              </a:rPr>
              <a:t>柴</a:t>
            </a:r>
            <a:r>
              <a:rPr lang="zh-TW" altLang="en-US" sz="2800" b="1" dirty="0">
                <a:latin typeface="KaiTi" panose="02010609060101010101" pitchFamily="49" charset="-122"/>
                <a:ea typeface="KaiTi" panose="02010609060101010101" pitchFamily="49" charset="-122"/>
              </a:rPr>
              <a:t>靜運用</a:t>
            </a:r>
            <a:r>
              <a:rPr lang="en-US" altLang="zh-TW" sz="2800" b="1" dirty="0">
                <a:solidFill>
                  <a:srgbClr val="FF000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"</a:t>
            </a:r>
            <a:r>
              <a:rPr lang="zh-TW" altLang="en-US" sz="2800" b="1" dirty="0">
                <a:solidFill>
                  <a:srgbClr val="FF000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油耗</a:t>
            </a:r>
            <a:r>
              <a:rPr lang="en-US" altLang="zh-TW" sz="2800" b="1" dirty="0">
                <a:solidFill>
                  <a:srgbClr val="FF000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"</a:t>
            </a:r>
            <a:r>
              <a:rPr lang="zh-TW" altLang="en-US" sz="2800" b="1" dirty="0">
                <a:latin typeface="KaiTi" panose="02010609060101010101" pitchFamily="49" charset="-122"/>
                <a:ea typeface="KaiTi" panose="02010609060101010101" pitchFamily="49" charset="-122"/>
              </a:rPr>
              <a:t>來對比洛杉磯</a:t>
            </a:r>
            <a:endParaRPr lang="en-US" altLang="zh-TW" sz="2800" b="1" dirty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 algn="ctr"/>
            <a:r>
              <a:rPr lang="zh-TW" altLang="en-US" sz="2800" b="1" dirty="0">
                <a:latin typeface="KaiTi" panose="02010609060101010101" pitchFamily="49" charset="-122"/>
                <a:ea typeface="KaiTi" panose="02010609060101010101" pitchFamily="49" charset="-122"/>
              </a:rPr>
              <a:t>  </a:t>
            </a:r>
            <a:r>
              <a:rPr lang="zh-TW" altLang="en-US" sz="2800" b="1" dirty="0" smtClean="0">
                <a:latin typeface="KaiTi" panose="02010609060101010101" pitchFamily="49" charset="-122"/>
                <a:ea typeface="KaiTi" panose="02010609060101010101" pitchFamily="49" charset="-122"/>
              </a:rPr>
              <a:t>與</a:t>
            </a:r>
            <a:r>
              <a:rPr lang="zh-TW" altLang="en-US" sz="2800" b="1" dirty="0">
                <a:latin typeface="KaiTi" panose="02010609060101010101" pitchFamily="49" charset="-122"/>
                <a:ea typeface="KaiTi" panose="02010609060101010101" pitchFamily="49" charset="-122"/>
              </a:rPr>
              <a:t>中國在交通排放廢氣上的差異</a:t>
            </a:r>
            <a:endParaRPr lang="zh-TW" altLang="en-US" sz="2800" b="1" dirty="0"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05968903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/>
          <p:cNvSpPr txBox="1"/>
          <p:nvPr/>
        </p:nvSpPr>
        <p:spPr>
          <a:xfrm>
            <a:off x="2562045" y="2763392"/>
            <a:ext cx="6875253" cy="1569660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zh-TW" sz="4800" b="1" dirty="0">
                <a:latin typeface="Bernard MT Condensed" panose="02050806060905020404" pitchFamily="18" charset="0"/>
                <a:ea typeface="KaiTi" panose="02010609060101010101" pitchFamily="49" charset="-122"/>
              </a:rPr>
              <a:t>風險</a:t>
            </a:r>
            <a:r>
              <a:rPr lang="zh-CN" altLang="zh-TW" sz="4800" b="1" dirty="0" smtClean="0">
                <a:latin typeface="Bernard MT Condensed" panose="02050806060905020404" pitchFamily="18" charset="0"/>
                <a:ea typeface="KaiTi" panose="02010609060101010101" pitchFamily="49" charset="-122"/>
              </a:rPr>
              <a:t>評估</a:t>
            </a:r>
            <a:r>
              <a:rPr lang="en-US" altLang="zh-TW" sz="4800" b="1" dirty="0" smtClean="0">
                <a:latin typeface="Bernard MT Condensed" panose="02050806060905020404" pitchFamily="18" charset="0"/>
                <a:ea typeface="KaiTi" panose="02010609060101010101" pitchFamily="49" charset="-122"/>
              </a:rPr>
              <a:t/>
            </a:r>
            <a:br>
              <a:rPr lang="en-US" altLang="zh-TW" sz="4800" b="1" dirty="0" smtClean="0">
                <a:latin typeface="Bernard MT Condensed" panose="02050806060905020404" pitchFamily="18" charset="0"/>
                <a:ea typeface="KaiTi" panose="02010609060101010101" pitchFamily="49" charset="-122"/>
              </a:rPr>
            </a:br>
            <a:r>
              <a:rPr lang="en-US" altLang="zh-TW" sz="4800" dirty="0"/>
              <a:t>Risk Evaluation</a:t>
            </a:r>
            <a:endParaRPr lang="zh-TW" altLang="en-US" sz="4800" dirty="0"/>
          </a:p>
        </p:txBody>
      </p:sp>
      <p:grpSp>
        <p:nvGrpSpPr>
          <p:cNvPr id="3" name="群組 2"/>
          <p:cNvGrpSpPr/>
          <p:nvPr/>
        </p:nvGrpSpPr>
        <p:grpSpPr>
          <a:xfrm>
            <a:off x="2258828" y="1533481"/>
            <a:ext cx="1792712" cy="1393557"/>
            <a:chOff x="3250865" y="1852658"/>
            <a:chExt cx="1792712" cy="1393557"/>
          </a:xfrm>
        </p:grpSpPr>
        <p:sp>
          <p:nvSpPr>
            <p:cNvPr id="4" name="矩形 3"/>
            <p:cNvSpPr/>
            <p:nvPr/>
          </p:nvSpPr>
          <p:spPr>
            <a:xfrm flipV="1">
              <a:off x="3298166" y="1855057"/>
              <a:ext cx="1745411" cy="45719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lIns="91425" tIns="45713" rIns="91425" bIns="45713" anchor="ctr"/>
            <a:lstStyle/>
            <a:p>
              <a:pPr algn="ctr"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defRPr/>
              </a:pPr>
              <a:endParaRPr lang="zh-TW" altLang="en-US">
                <a:solidFill>
                  <a:srgbClr val="FF0000"/>
                </a:solidFill>
              </a:endParaRPr>
            </a:p>
          </p:txBody>
        </p:sp>
        <p:sp>
          <p:nvSpPr>
            <p:cNvPr id="5" name="矩形 4"/>
            <p:cNvSpPr/>
            <p:nvPr/>
          </p:nvSpPr>
          <p:spPr>
            <a:xfrm rot="5400000" flipV="1">
              <a:off x="2577737" y="2525786"/>
              <a:ext cx="1393557" cy="47302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lIns="91425" tIns="45713" rIns="91425" bIns="45713" anchor="ctr"/>
            <a:lstStyle/>
            <a:p>
              <a:pPr algn="ctr"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defRPr/>
              </a:pPr>
              <a:endParaRPr lang="zh-TW" altLang="en-US">
                <a:solidFill>
                  <a:srgbClr val="FF0000"/>
                </a:solidFill>
              </a:endParaRPr>
            </a:p>
          </p:txBody>
        </p:sp>
      </p:grpSp>
      <p:grpSp>
        <p:nvGrpSpPr>
          <p:cNvPr id="6" name="群組 5"/>
          <p:cNvGrpSpPr/>
          <p:nvPr/>
        </p:nvGrpSpPr>
        <p:grpSpPr>
          <a:xfrm>
            <a:off x="7905704" y="4172478"/>
            <a:ext cx="1745411" cy="1439277"/>
            <a:chOff x="6553241" y="4367381"/>
            <a:chExt cx="1745411" cy="1439277"/>
          </a:xfrm>
        </p:grpSpPr>
        <p:sp>
          <p:nvSpPr>
            <p:cNvPr id="7" name="矩形 6"/>
            <p:cNvSpPr/>
            <p:nvPr/>
          </p:nvSpPr>
          <p:spPr>
            <a:xfrm rot="5400000" flipV="1">
              <a:off x="7574660" y="5040509"/>
              <a:ext cx="1393557" cy="47302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lIns="91425" tIns="45713" rIns="91425" bIns="45713" anchor="ctr"/>
            <a:lstStyle/>
            <a:p>
              <a:pPr algn="ctr"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defRPr/>
              </a:pPr>
              <a:endParaRPr lang="zh-TW" altLang="en-US">
                <a:solidFill>
                  <a:srgbClr val="FF0000"/>
                </a:solidFill>
              </a:endParaRPr>
            </a:p>
          </p:txBody>
        </p:sp>
        <p:sp>
          <p:nvSpPr>
            <p:cNvPr id="8" name="矩形 7"/>
            <p:cNvSpPr/>
            <p:nvPr/>
          </p:nvSpPr>
          <p:spPr>
            <a:xfrm flipV="1">
              <a:off x="6553241" y="5760939"/>
              <a:ext cx="1745411" cy="45719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lIns="91425" tIns="45713" rIns="91425" bIns="45713" anchor="ctr"/>
            <a:lstStyle/>
            <a:p>
              <a:pPr algn="ctr"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defRPr/>
              </a:pPr>
              <a:endParaRPr lang="zh-TW" altLang="en-US">
                <a:solidFill>
                  <a:srgbClr val="FF0000"/>
                </a:solidFill>
              </a:endParaRPr>
            </a:p>
          </p:txBody>
        </p:sp>
      </p:grpSp>
      <p:sp>
        <p:nvSpPr>
          <p:cNvPr id="23" name="文字方塊 22"/>
          <p:cNvSpPr txBox="1"/>
          <p:nvPr/>
        </p:nvSpPr>
        <p:spPr>
          <a:xfrm>
            <a:off x="7229867" y="1284188"/>
            <a:ext cx="375269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9600" dirty="0" smtClean="0">
                <a:solidFill>
                  <a:schemeClr val="accent5">
                    <a:lumMod val="50000"/>
                  </a:schemeClr>
                </a:solidFill>
              </a:rPr>
              <a:t>*****</a:t>
            </a:r>
            <a:endParaRPr lang="zh-TW" altLang="en-US" sz="96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0" name="文字方塊 29"/>
          <p:cNvSpPr txBox="1"/>
          <p:nvPr/>
        </p:nvSpPr>
        <p:spPr>
          <a:xfrm>
            <a:off x="2056954" y="4691142"/>
            <a:ext cx="375269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9600" dirty="0" smtClean="0">
                <a:solidFill>
                  <a:schemeClr val="accent5">
                    <a:lumMod val="50000"/>
                  </a:schemeClr>
                </a:solidFill>
              </a:rPr>
              <a:t>*****</a:t>
            </a:r>
            <a:endParaRPr lang="zh-TW" altLang="en-US" sz="9600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254636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褐煤样品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8314441"/>
          </a:xfrm>
          <a:prstGeom prst="rect">
            <a:avLst/>
          </a:prstGeom>
        </p:spPr>
      </p:pic>
      <p:sp>
        <p:nvSpPr>
          <p:cNvPr id="6" name="Shape 792"/>
          <p:cNvSpPr/>
          <p:nvPr/>
        </p:nvSpPr>
        <p:spPr>
          <a:xfrm>
            <a:off x="0" y="0"/>
            <a:ext cx="5782234" cy="2008094"/>
          </a:xfrm>
          <a:prstGeom prst="rect">
            <a:avLst/>
          </a:prstGeom>
          <a:blipFill>
            <a:blip r:embed="rId3">
              <a:alphaModFix amt="60109"/>
            </a:blip>
          </a:blip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600"/>
            </a:pPr>
            <a:endParaRPr/>
          </a:p>
        </p:txBody>
      </p:sp>
      <p:sp>
        <p:nvSpPr>
          <p:cNvPr id="2" name="文字方塊 1"/>
          <p:cNvSpPr txBox="1"/>
          <p:nvPr/>
        </p:nvSpPr>
        <p:spPr>
          <a:xfrm>
            <a:off x="-838986" y="280772"/>
            <a:ext cx="761103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未處理的</a:t>
            </a:r>
            <a:r>
              <a:rPr lang="zh-CN" altLang="en-US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褐煤</a:t>
            </a:r>
            <a:endParaRPr lang="en-US" altLang="zh-CN" sz="44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 algn="ctr"/>
            <a:r>
              <a:rPr lang="zh-CN" altLang="en-US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會</a:t>
            </a:r>
            <a:r>
              <a:rPr lang="zh-CN" altLang="en-US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造成重大的</a:t>
            </a:r>
            <a:r>
              <a:rPr lang="zh-CN" altLang="en-US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污染</a:t>
            </a:r>
            <a:endParaRPr lang="zh-CN" altLang="en-US" sz="4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56182"/>
            <a:ext cx="12192000" cy="7414181"/>
          </a:xfrm>
          <a:prstGeom prst="rect">
            <a:avLst/>
          </a:prstGeom>
        </p:spPr>
      </p:pic>
      <p:sp>
        <p:nvSpPr>
          <p:cNvPr id="6" name="Shape 959"/>
          <p:cNvSpPr/>
          <p:nvPr/>
        </p:nvSpPr>
        <p:spPr>
          <a:xfrm>
            <a:off x="0" y="876693"/>
            <a:ext cx="10226333" cy="1828800"/>
          </a:xfrm>
          <a:prstGeom prst="rect">
            <a:avLst/>
          </a:prstGeom>
          <a:gradFill>
            <a:gsLst>
              <a:gs pos="0">
                <a:srgbClr val="011993">
                  <a:alpha val="36000"/>
                </a:srgbClr>
              </a:gs>
              <a:gs pos="93000">
                <a:srgbClr val="00FDFF">
                  <a:alpha val="66130"/>
                </a:srgbClr>
              </a:gs>
            </a:gsLst>
          </a:gra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3" name="文字方塊 2"/>
          <p:cNvSpPr txBox="1"/>
          <p:nvPr/>
        </p:nvSpPr>
        <p:spPr>
          <a:xfrm>
            <a:off x="252774" y="1341428"/>
            <a:ext cx="997355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可利用不會造成污染的能源，效仿</a:t>
            </a:r>
            <a:r>
              <a:rPr lang="zh-CN" altLang="en-US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英國</a:t>
            </a:r>
            <a:endParaRPr lang="zh-CN" altLang="en-US" sz="4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738283" y="214290"/>
            <a:ext cx="403187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dirty="0" smtClean="0">
                <a:solidFill>
                  <a:schemeClr val="bg1"/>
                </a:solidFill>
              </a:rPr>
              <a:t>天然</a:t>
            </a:r>
            <a:r>
              <a:rPr lang="zh-TW" altLang="en-US" sz="2000" dirty="0">
                <a:solidFill>
                  <a:schemeClr val="bg1"/>
                </a:solidFill>
              </a:rPr>
              <a:t>氣</a:t>
            </a:r>
            <a:r>
              <a:rPr lang="zh-CN" altLang="en-US" sz="2000" dirty="0" smtClean="0">
                <a:solidFill>
                  <a:schemeClr val="bg1"/>
                </a:solidFill>
              </a:rPr>
              <a:t>也是</a:t>
            </a:r>
            <a:r>
              <a:rPr lang="zh-CN" altLang="en-US" sz="2000" dirty="0">
                <a:solidFill>
                  <a:schemeClr val="bg1"/>
                </a:solidFill>
              </a:rPr>
              <a:t>一項可代替煤炭的能源</a:t>
            </a:r>
            <a:endParaRPr lang="zh-CN" altLang="en-US" sz="2000" dirty="0">
              <a:solidFill>
                <a:schemeClr val="bg1"/>
              </a:solidFill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Shape 953"/>
          <p:cNvSpPr/>
          <p:nvPr/>
        </p:nvSpPr>
        <p:spPr>
          <a:xfrm>
            <a:off x="3010293" y="1065228"/>
            <a:ext cx="9181707" cy="2039375"/>
          </a:xfrm>
          <a:prstGeom prst="rect">
            <a:avLst/>
          </a:prstGeom>
          <a:gradFill>
            <a:gsLst>
              <a:gs pos="0">
                <a:schemeClr val="tx1">
                  <a:alpha val="50000"/>
                </a:schemeClr>
              </a:gs>
              <a:gs pos="100000">
                <a:schemeClr val="accent6"/>
              </a:gs>
            </a:gsLst>
          </a:gra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8" name="文字方塊 7"/>
          <p:cNvSpPr txBox="1"/>
          <p:nvPr/>
        </p:nvSpPr>
        <p:spPr>
          <a:xfrm>
            <a:off x="3143838" y="1658053"/>
            <a:ext cx="871979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天然</a:t>
            </a:r>
            <a:r>
              <a:rPr lang="zh-TW" altLang="en-US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氣</a:t>
            </a:r>
            <a:r>
              <a:rPr lang="zh-CN" altLang="en-US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也是</a:t>
            </a:r>
            <a:r>
              <a:rPr lang="zh-CN" altLang="en-US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一項可代替煤炭的</a:t>
            </a:r>
            <a:r>
              <a:rPr lang="zh-CN" altLang="en-US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能源</a:t>
            </a:r>
            <a:endParaRPr lang="zh-CN" altLang="en-US" sz="4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endParaRPr lang="zh-TW" altLang="en-US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廢氣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sp>
        <p:nvSpPr>
          <p:cNvPr id="6" name="Shape 792"/>
          <p:cNvSpPr/>
          <p:nvPr/>
        </p:nvSpPr>
        <p:spPr>
          <a:xfrm>
            <a:off x="-1" y="1319753"/>
            <a:ext cx="8314442" cy="2008094"/>
          </a:xfrm>
          <a:prstGeom prst="rect">
            <a:avLst/>
          </a:prstGeom>
          <a:gradFill>
            <a:gsLst>
              <a:gs pos="0">
                <a:schemeClr val="bg1">
                  <a:lumMod val="65000"/>
                </a:schemeClr>
              </a:gs>
              <a:gs pos="93000">
                <a:schemeClr val="bg2">
                  <a:lumMod val="90000"/>
                  <a:alpha val="59000"/>
                </a:schemeClr>
              </a:gs>
            </a:gsLst>
            <a:lin ang="0" scaled="0"/>
          </a:gra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600"/>
            </a:pPr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113121" y="1939079"/>
            <a:ext cx="841813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廢氣是造成污染的一項重要因</a:t>
            </a:r>
            <a:r>
              <a:rPr lang="zh-CN" altLang="en-US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素</a:t>
            </a:r>
            <a:endParaRPr lang="zh-CN" altLang="en-US" sz="4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/>
          <p:cNvSpPr txBox="1"/>
          <p:nvPr/>
        </p:nvSpPr>
        <p:spPr>
          <a:xfrm>
            <a:off x="2056954" y="2656805"/>
            <a:ext cx="7680425" cy="1723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zh-TW" altLang="en-US" sz="4800" b="1" dirty="0">
                <a:latin typeface="Bernard MT Condensed" panose="02050806060905020404" pitchFamily="18" charset="0"/>
                <a:ea typeface="KaiTi" panose="02010609060101010101" pitchFamily="49" charset="-122"/>
              </a:rPr>
              <a:t>重點摘要</a:t>
            </a:r>
          </a:p>
          <a:p>
            <a:pPr lvl="0" algn="ctr"/>
            <a:r>
              <a:rPr lang="en-US" altLang="zh-TW" sz="4000" dirty="0">
                <a:latin typeface="Arial" panose="020B0604020202020204" pitchFamily="34" charset="0"/>
                <a:ea typeface="KaiTi" panose="02010609060101010101" pitchFamily="49" charset="-122"/>
                <a:cs typeface="Arial" panose="020B0604020202020204" pitchFamily="34" charset="0"/>
              </a:rPr>
              <a:t>Summary</a:t>
            </a:r>
            <a:r>
              <a:rPr lang="en-US" altLang="zh-TW" sz="4000" b="1" dirty="0" smtClean="0">
                <a:latin typeface="Bernard MT Condensed" panose="02050806060905020404" pitchFamily="18" charset="0"/>
                <a:ea typeface="KaiTi" panose="02010609060101010101" pitchFamily="49" charset="-122"/>
              </a:rPr>
              <a:t/>
            </a:r>
            <a:br>
              <a:rPr lang="en-US" altLang="zh-TW" sz="4000" b="1" dirty="0" smtClean="0">
                <a:latin typeface="Bernard MT Condensed" panose="02050806060905020404" pitchFamily="18" charset="0"/>
                <a:ea typeface="KaiTi" panose="02010609060101010101" pitchFamily="49" charset="-122"/>
              </a:rPr>
            </a:br>
            <a:endParaRPr lang="zh-TW" altLang="en-US" dirty="0"/>
          </a:p>
        </p:txBody>
      </p:sp>
      <p:grpSp>
        <p:nvGrpSpPr>
          <p:cNvPr id="3" name="群組 2"/>
          <p:cNvGrpSpPr/>
          <p:nvPr/>
        </p:nvGrpSpPr>
        <p:grpSpPr>
          <a:xfrm>
            <a:off x="2258828" y="1533481"/>
            <a:ext cx="1792712" cy="1393557"/>
            <a:chOff x="3250865" y="1852658"/>
            <a:chExt cx="1792712" cy="1393557"/>
          </a:xfrm>
        </p:grpSpPr>
        <p:sp>
          <p:nvSpPr>
            <p:cNvPr id="4" name="矩形 3"/>
            <p:cNvSpPr/>
            <p:nvPr/>
          </p:nvSpPr>
          <p:spPr>
            <a:xfrm flipV="1">
              <a:off x="3298166" y="1855057"/>
              <a:ext cx="1745411" cy="45719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lIns="91425" tIns="45713" rIns="91425" bIns="45713" anchor="ctr"/>
            <a:lstStyle/>
            <a:p>
              <a:pPr algn="ctr"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defRPr/>
              </a:pPr>
              <a:endParaRPr lang="zh-TW" altLang="en-US">
                <a:solidFill>
                  <a:srgbClr val="FF0000"/>
                </a:solidFill>
              </a:endParaRPr>
            </a:p>
          </p:txBody>
        </p:sp>
        <p:sp>
          <p:nvSpPr>
            <p:cNvPr id="5" name="矩形 4"/>
            <p:cNvSpPr/>
            <p:nvPr/>
          </p:nvSpPr>
          <p:spPr>
            <a:xfrm rot="5400000" flipV="1">
              <a:off x="2577737" y="2525786"/>
              <a:ext cx="1393557" cy="47302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lIns="91425" tIns="45713" rIns="91425" bIns="45713" anchor="ctr"/>
            <a:lstStyle/>
            <a:p>
              <a:pPr algn="ctr"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defRPr/>
              </a:pPr>
              <a:endParaRPr lang="zh-TW" altLang="en-US">
                <a:solidFill>
                  <a:srgbClr val="FF0000"/>
                </a:solidFill>
              </a:endParaRPr>
            </a:p>
          </p:txBody>
        </p:sp>
      </p:grpSp>
      <p:grpSp>
        <p:nvGrpSpPr>
          <p:cNvPr id="6" name="群組 5"/>
          <p:cNvGrpSpPr/>
          <p:nvPr/>
        </p:nvGrpSpPr>
        <p:grpSpPr>
          <a:xfrm>
            <a:off x="7905704" y="4172478"/>
            <a:ext cx="1745411" cy="1439277"/>
            <a:chOff x="6553241" y="4367381"/>
            <a:chExt cx="1745411" cy="1439277"/>
          </a:xfrm>
        </p:grpSpPr>
        <p:sp>
          <p:nvSpPr>
            <p:cNvPr id="7" name="矩形 6"/>
            <p:cNvSpPr/>
            <p:nvPr/>
          </p:nvSpPr>
          <p:spPr>
            <a:xfrm rot="5400000" flipV="1">
              <a:off x="7574660" y="5040509"/>
              <a:ext cx="1393557" cy="47302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lIns="91425" tIns="45713" rIns="91425" bIns="45713" anchor="ctr"/>
            <a:lstStyle/>
            <a:p>
              <a:pPr algn="ctr"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defRPr/>
              </a:pPr>
              <a:endParaRPr lang="zh-TW" altLang="en-US">
                <a:solidFill>
                  <a:srgbClr val="FF0000"/>
                </a:solidFill>
              </a:endParaRPr>
            </a:p>
          </p:txBody>
        </p:sp>
        <p:sp>
          <p:nvSpPr>
            <p:cNvPr id="8" name="矩形 7"/>
            <p:cNvSpPr/>
            <p:nvPr/>
          </p:nvSpPr>
          <p:spPr>
            <a:xfrm flipV="1">
              <a:off x="6553241" y="5760939"/>
              <a:ext cx="1745411" cy="45719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lIns="91425" tIns="45713" rIns="91425" bIns="45713" anchor="ctr"/>
            <a:lstStyle/>
            <a:p>
              <a:pPr algn="ctr"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defRPr/>
              </a:pPr>
              <a:endParaRPr lang="zh-TW" altLang="en-US">
                <a:solidFill>
                  <a:srgbClr val="FF0000"/>
                </a:solidFill>
              </a:endParaRPr>
            </a:p>
          </p:txBody>
        </p:sp>
      </p:grpSp>
      <p:sp>
        <p:nvSpPr>
          <p:cNvPr id="23" name="文字方塊 22"/>
          <p:cNvSpPr txBox="1"/>
          <p:nvPr/>
        </p:nvSpPr>
        <p:spPr>
          <a:xfrm>
            <a:off x="7229867" y="1284188"/>
            <a:ext cx="375269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9600" dirty="0" smtClean="0">
                <a:solidFill>
                  <a:schemeClr val="accent5">
                    <a:lumMod val="50000"/>
                  </a:schemeClr>
                </a:solidFill>
              </a:rPr>
              <a:t>*****</a:t>
            </a:r>
            <a:endParaRPr lang="zh-TW" altLang="en-US" sz="96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1" name="文字方塊 30"/>
          <p:cNvSpPr txBox="1"/>
          <p:nvPr/>
        </p:nvSpPr>
        <p:spPr>
          <a:xfrm>
            <a:off x="2056954" y="4691142"/>
            <a:ext cx="375269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9600" dirty="0" smtClean="0">
                <a:solidFill>
                  <a:schemeClr val="accent5">
                    <a:lumMod val="50000"/>
                  </a:schemeClr>
                </a:solidFill>
              </a:rPr>
              <a:t>*****</a:t>
            </a:r>
            <a:endParaRPr lang="zh-TW" altLang="en-US" sz="9600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411423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油電混合汽車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4849904"/>
          </a:xfrm>
          <a:prstGeom prst="rect">
            <a:avLst/>
          </a:prstGeom>
        </p:spPr>
      </p:pic>
      <p:sp>
        <p:nvSpPr>
          <p:cNvPr id="7" name="Shape 792"/>
          <p:cNvSpPr/>
          <p:nvPr/>
        </p:nvSpPr>
        <p:spPr>
          <a:xfrm>
            <a:off x="0" y="4849905"/>
            <a:ext cx="12192000" cy="2008094"/>
          </a:xfrm>
          <a:prstGeom prst="rect">
            <a:avLst/>
          </a:prstGeom>
          <a:gradFill>
            <a:gsLst>
              <a:gs pos="0">
                <a:schemeClr val="accent2"/>
              </a:gs>
              <a:gs pos="93000">
                <a:schemeClr val="accent2">
                  <a:lumMod val="40000"/>
                  <a:lumOff val="60000"/>
                  <a:alpha val="53000"/>
                </a:schemeClr>
              </a:gs>
            </a:gsLst>
            <a:lin ang="0" scaled="0"/>
          </a:gra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600"/>
            </a:pPr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2183711" y="5469231"/>
            <a:ext cx="782457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電動</a:t>
            </a:r>
            <a:r>
              <a:rPr lang="zh-CN" altLang="en-US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車</a:t>
            </a:r>
            <a:r>
              <a:rPr lang="en-US" altLang="zh-CN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-</a:t>
            </a:r>
            <a:r>
              <a:rPr lang="zh-CN" altLang="en-US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可替代材油的一項發明</a:t>
            </a:r>
            <a:endParaRPr lang="zh-CN" altLang="en-US" sz="4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0" y="2072828"/>
            <a:ext cx="12192000" cy="2900130"/>
          </a:xfrm>
          <a:prstGeom prst="rect">
            <a:avLst/>
          </a:prstGeom>
          <a:gradFill flip="none" rotWithShape="1">
            <a:gsLst>
              <a:gs pos="0">
                <a:srgbClr val="0070C0">
                  <a:shade val="30000"/>
                  <a:satMod val="115000"/>
                </a:srgbClr>
              </a:gs>
              <a:gs pos="50000">
                <a:srgbClr val="0070C0">
                  <a:shade val="67500"/>
                  <a:satMod val="115000"/>
                </a:srgbClr>
              </a:gs>
              <a:gs pos="100000">
                <a:srgbClr val="0070C0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  <a:reflection blurRad="6350" stA="50000" endA="300" endPos="5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dirty="0"/>
          </a:p>
        </p:txBody>
      </p:sp>
      <p:sp>
        <p:nvSpPr>
          <p:cNvPr id="3" name="文字方塊 2"/>
          <p:cNvSpPr txBox="1"/>
          <p:nvPr/>
        </p:nvSpPr>
        <p:spPr>
          <a:xfrm>
            <a:off x="4208557" y="2861173"/>
            <a:ext cx="377488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8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THE</a:t>
            </a:r>
            <a:r>
              <a:rPr lang="zh-TW" altLang="en-US" sz="8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 </a:t>
            </a:r>
            <a:r>
              <a:rPr lang="en-US" altLang="zh-TW" sz="8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END</a:t>
            </a:r>
            <a:endParaRPr lang="zh-TW" altLang="en-US" sz="8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  <p:sp>
        <p:nvSpPr>
          <p:cNvPr id="4" name="矩形 3"/>
          <p:cNvSpPr/>
          <p:nvPr/>
        </p:nvSpPr>
        <p:spPr>
          <a:xfrm flipV="1">
            <a:off x="0" y="199605"/>
            <a:ext cx="12192000" cy="4571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91425" tIns="45713" rIns="91425" bIns="45713" anchor="ctr"/>
          <a:lstStyle/>
          <a:p>
            <a:pPr algn="ctr"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zh-TW" altLang="en-US">
              <a:solidFill>
                <a:srgbClr val="FF0000"/>
              </a:solidFill>
            </a:endParaRPr>
          </a:p>
        </p:txBody>
      </p:sp>
      <p:sp>
        <p:nvSpPr>
          <p:cNvPr id="5" name="矩形 4"/>
          <p:cNvSpPr/>
          <p:nvPr/>
        </p:nvSpPr>
        <p:spPr>
          <a:xfrm flipV="1">
            <a:off x="0" y="517616"/>
            <a:ext cx="12192000" cy="45719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91425" tIns="45713" rIns="91425" bIns="45713" anchor="ctr"/>
          <a:lstStyle/>
          <a:p>
            <a:pPr algn="ctr"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zh-TW" altLang="en-US">
              <a:solidFill>
                <a:srgbClr val="FF0000"/>
              </a:solidFill>
            </a:endParaRPr>
          </a:p>
        </p:txBody>
      </p:sp>
      <p:sp>
        <p:nvSpPr>
          <p:cNvPr id="6" name="矩形 5"/>
          <p:cNvSpPr/>
          <p:nvPr/>
        </p:nvSpPr>
        <p:spPr>
          <a:xfrm flipV="1">
            <a:off x="0" y="881348"/>
            <a:ext cx="12192000" cy="45719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91425" tIns="45713" rIns="91425" bIns="45713" anchor="ctr"/>
          <a:lstStyle/>
          <a:p>
            <a:pPr algn="ctr"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zh-TW" altLang="en-US">
              <a:solidFill>
                <a:srgbClr val="FF0000"/>
              </a:solidFill>
            </a:endParaRPr>
          </a:p>
        </p:txBody>
      </p:sp>
      <p:sp>
        <p:nvSpPr>
          <p:cNvPr id="7" name="矩形 6"/>
          <p:cNvSpPr/>
          <p:nvPr/>
        </p:nvSpPr>
        <p:spPr>
          <a:xfrm flipV="1">
            <a:off x="0" y="1238944"/>
            <a:ext cx="12192000" cy="45719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91425" tIns="45713" rIns="91425" bIns="45713" anchor="ctr"/>
          <a:lstStyle/>
          <a:p>
            <a:pPr algn="ctr"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zh-TW" altLang="en-US">
              <a:solidFill>
                <a:srgbClr val="FF0000"/>
              </a:solidFill>
            </a:endParaRPr>
          </a:p>
        </p:txBody>
      </p:sp>
      <p:sp>
        <p:nvSpPr>
          <p:cNvPr id="8" name="矩形 7"/>
          <p:cNvSpPr/>
          <p:nvPr/>
        </p:nvSpPr>
        <p:spPr>
          <a:xfrm flipV="1">
            <a:off x="0" y="1596540"/>
            <a:ext cx="12192000" cy="45719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91425" tIns="45713" rIns="91425" bIns="45713" anchor="ctr"/>
          <a:lstStyle/>
          <a:p>
            <a:pPr algn="ctr"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zh-TW" altLang="en-US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5972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3306"/>
            <a:ext cx="12192000" cy="6858000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167669" y="406213"/>
            <a:ext cx="7934290" cy="1046392"/>
          </a:xfrm>
        </p:spPr>
        <p:txBody>
          <a:bodyPr>
            <a:normAutofit/>
          </a:bodyPr>
          <a:lstStyle/>
          <a:p>
            <a:pPr algn="just"/>
            <a:r>
              <a:rPr lang="en-US" altLang="zh-TW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一</a:t>
            </a:r>
            <a:r>
              <a:rPr lang="en-US" altLang="zh-TW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r>
              <a:rPr lang="zh-TW" alt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 </a:t>
            </a:r>
            <a:r>
              <a:rPr lang="zh-TW" altLang="zh-TW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調查</a:t>
            </a:r>
            <a:r>
              <a:rPr lang="zh-TW" altLang="zh-TW" sz="6600" b="1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霧霾</a:t>
            </a:r>
            <a:r>
              <a:rPr lang="zh-TW" altLang="zh-TW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的</a:t>
            </a:r>
            <a:r>
              <a:rPr lang="zh-TW" altLang="zh-TW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原因</a:t>
            </a:r>
            <a:r>
              <a:rPr lang="zh-TW" altLang="zh-TW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和</a:t>
            </a:r>
            <a:r>
              <a:rPr lang="zh-TW" altLang="en-US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介紹</a:t>
            </a:r>
            <a:r>
              <a:rPr lang="zh-TW" altLang="zh-TW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霧霾</a:t>
            </a:r>
            <a:endParaRPr lang="en-US" altLang="zh-TW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 algn="just"/>
            <a:endParaRPr lang="en-US" altLang="zh-TW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 algn="just"/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7451070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5" descr="2015030904251716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33" b="5933"/>
          <a:stretch>
            <a:fillRect/>
          </a:stretch>
        </p:blipFill>
        <p:spPr>
          <a:xfrm>
            <a:off x="0" y="2"/>
            <a:ext cx="12192000" cy="6857998"/>
          </a:xfrm>
          <a:prstGeom prst="rect">
            <a:avLst/>
          </a:prstGeom>
        </p:spPr>
      </p:pic>
      <p:sp>
        <p:nvSpPr>
          <p:cNvPr id="5" name="Shape 807"/>
          <p:cNvSpPr/>
          <p:nvPr/>
        </p:nvSpPr>
        <p:spPr>
          <a:xfrm>
            <a:off x="0" y="2345622"/>
            <a:ext cx="12192000" cy="1768194"/>
          </a:xfrm>
          <a:prstGeom prst="rect">
            <a:avLst/>
          </a:prstGeom>
          <a:solidFill>
            <a:srgbClr val="000000">
              <a:alpha val="59894"/>
            </a:srgb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979" y="2675953"/>
            <a:ext cx="12518571" cy="2326062"/>
          </a:xfrm>
        </p:spPr>
        <p:txBody>
          <a:bodyPr/>
          <a:lstStyle/>
          <a:p>
            <a:pPr marL="0" indent="0">
              <a:buNone/>
            </a:pPr>
            <a:r>
              <a:rPr lang="zh-TW" altLang="en-US" b="1" dirty="0" smtClean="0">
                <a:solidFill>
                  <a:schemeClr val="bg1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（二</a:t>
            </a:r>
            <a:r>
              <a:rPr lang="zh-TW" altLang="zh-TW" b="1" dirty="0" smtClean="0">
                <a:solidFill>
                  <a:schemeClr val="bg1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）</a:t>
            </a:r>
            <a:r>
              <a:rPr lang="zh-TW" altLang="zh-TW" sz="6000" b="1" dirty="0" smtClean="0">
                <a:solidFill>
                  <a:srgbClr val="FFC00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煤炭與石油</a:t>
            </a:r>
            <a:r>
              <a:rPr lang="zh-TW" altLang="zh-TW" sz="2400" b="1" dirty="0" smtClean="0">
                <a:solidFill>
                  <a:schemeClr val="bg1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使中國經濟發展</a:t>
            </a:r>
            <a:r>
              <a:rPr lang="zh-TW" altLang="zh-TW" sz="2400" b="1" dirty="0" smtClean="0">
                <a:solidFill>
                  <a:srgbClr val="FFFFFF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迅速，同時引起</a:t>
            </a:r>
            <a:r>
              <a:rPr lang="zh-TW" altLang="zh-TW" sz="44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大氣污染</a:t>
            </a:r>
            <a:endParaRPr lang="en-US" altLang="zh-TW" b="1" dirty="0" smtClean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995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 descr="W020130726373023761473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Shape 807"/>
          <p:cNvSpPr/>
          <p:nvPr/>
        </p:nvSpPr>
        <p:spPr>
          <a:xfrm>
            <a:off x="0" y="3973302"/>
            <a:ext cx="12192000" cy="1768194"/>
          </a:xfrm>
          <a:prstGeom prst="rect">
            <a:avLst/>
          </a:prstGeom>
          <a:solidFill>
            <a:srgbClr val="000000">
              <a:alpha val="59894"/>
            </a:srgb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797633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zh-TW" b="1" dirty="0" smtClean="0">
              <a:solidFill>
                <a:srgbClr val="FFFFFF"/>
              </a:solidFill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 marL="0" indent="0">
              <a:buNone/>
            </a:pPr>
            <a:endParaRPr lang="en-US" altLang="zh-TW" b="1" dirty="0">
              <a:solidFill>
                <a:srgbClr val="FFFFFF"/>
              </a:solidFill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 marL="0" indent="0">
              <a:buNone/>
            </a:pPr>
            <a:endParaRPr lang="en-US" altLang="zh-TW" b="1" dirty="0" smtClean="0">
              <a:solidFill>
                <a:srgbClr val="FFFFFF"/>
              </a:solidFill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 marL="0" indent="0">
              <a:buNone/>
            </a:pPr>
            <a:endParaRPr lang="en-US" altLang="zh-TW" b="1" dirty="0">
              <a:solidFill>
                <a:srgbClr val="FFFFFF"/>
              </a:solidFill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 marL="0" indent="0">
              <a:buNone/>
            </a:pPr>
            <a:endParaRPr lang="en-US" altLang="zh-TW" b="1" dirty="0">
              <a:solidFill>
                <a:srgbClr val="FFFFFF"/>
              </a:solidFill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 marL="0" indent="0">
              <a:buNone/>
            </a:pPr>
            <a:r>
              <a:rPr lang="zh-TW" altLang="zh-TW" b="1" dirty="0" smtClean="0">
                <a:solidFill>
                  <a:srgbClr val="FFFFFF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（</a:t>
            </a:r>
            <a:r>
              <a:rPr lang="zh-TW" altLang="en-US" b="1" dirty="0" smtClean="0">
                <a:solidFill>
                  <a:srgbClr val="FFFFFF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三</a:t>
            </a:r>
            <a:r>
              <a:rPr lang="zh-TW" altLang="zh-TW" b="1" dirty="0" smtClean="0">
                <a:solidFill>
                  <a:srgbClr val="FFFFFF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）</a:t>
            </a:r>
            <a:r>
              <a:rPr lang="zh-TW" altLang="en-US" b="1" dirty="0" smtClean="0">
                <a:solidFill>
                  <a:srgbClr val="FFFFFF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說明</a:t>
            </a:r>
            <a:r>
              <a:rPr lang="zh-TW" altLang="zh-TW" sz="6000" b="1" dirty="0" smtClean="0">
                <a:solidFill>
                  <a:srgbClr val="EDF13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英國美國</a:t>
            </a:r>
            <a:r>
              <a:rPr lang="zh-TW" altLang="zh-TW" b="1" dirty="0" smtClean="0">
                <a:solidFill>
                  <a:srgbClr val="FFFFFF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是</a:t>
            </a:r>
            <a:r>
              <a:rPr lang="zh-TW" altLang="zh-TW" sz="4400" b="1" dirty="0">
                <a:solidFill>
                  <a:srgbClr val="FFFFFF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如何</a:t>
            </a:r>
            <a:r>
              <a:rPr lang="zh-TW" altLang="zh-TW" sz="4400" b="1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治理大氣污染</a:t>
            </a:r>
            <a:endParaRPr lang="en-US" sz="4400" dirty="0"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211768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39615"/>
          </a:xfrm>
          <a:prstGeom prst="rect">
            <a:avLst/>
          </a:prstGeom>
        </p:spPr>
      </p:pic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1446244" y="97972"/>
            <a:ext cx="10356980" cy="4525963"/>
          </a:xfrm>
        </p:spPr>
        <p:txBody>
          <a:bodyPr/>
          <a:lstStyle/>
          <a:p>
            <a:pPr marL="0" indent="0">
              <a:buNone/>
            </a:pPr>
            <a:endParaRPr lang="en-US" altLang="zh-TW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 marL="0" indent="0">
              <a:buNone/>
            </a:pPr>
            <a:endParaRPr lang="en-US" altLang="zh-TW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 marL="0" indent="0">
              <a:buNone/>
            </a:pPr>
            <a:r>
              <a:rPr lang="en-US" altLang="zh-TW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 </a:t>
            </a:r>
            <a:r>
              <a:rPr lang="zh-TW" altLang="zh-TW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（</a:t>
            </a:r>
            <a:r>
              <a:rPr lang="zh-TW" alt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四</a:t>
            </a:r>
            <a:r>
              <a:rPr lang="zh-TW" altLang="zh-TW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）柴靜提出</a:t>
            </a:r>
            <a:r>
              <a:rPr lang="zh-TW" altLang="zh-TW" sz="48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中國人民</a:t>
            </a:r>
            <a:r>
              <a:rPr lang="zh-TW" altLang="zh-TW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可以做</a:t>
            </a:r>
            <a:r>
              <a:rPr lang="zh-TW" altLang="zh-TW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的</a:t>
            </a:r>
            <a:endParaRPr lang="en-US" sz="6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文字方塊 3"/>
          <p:cNvSpPr txBox="1"/>
          <p:nvPr/>
        </p:nvSpPr>
        <p:spPr>
          <a:xfrm>
            <a:off x="8033657" y="839755"/>
            <a:ext cx="192210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6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改變</a:t>
            </a:r>
            <a:endParaRPr lang="zh-TW" altLang="en-US" sz="6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6983472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/>
          <p:cNvSpPr txBox="1"/>
          <p:nvPr/>
        </p:nvSpPr>
        <p:spPr>
          <a:xfrm>
            <a:off x="2056954" y="2656805"/>
            <a:ext cx="7680425" cy="1723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zh-TW" altLang="en-US" sz="4800" b="1" dirty="0">
                <a:latin typeface="Bernard MT Condensed" panose="02050806060905020404" pitchFamily="18" charset="0"/>
                <a:ea typeface="KaiTi" panose="02010609060101010101" pitchFamily="49" charset="-122"/>
              </a:rPr>
              <a:t>敘事</a:t>
            </a:r>
            <a:r>
              <a:rPr lang="zh-TW" altLang="en-US" sz="4800" b="1" dirty="0" smtClean="0">
                <a:latin typeface="Bernard MT Condensed" panose="02050806060905020404" pitchFamily="18" charset="0"/>
                <a:ea typeface="KaiTi" panose="02010609060101010101" pitchFamily="49" charset="-122"/>
              </a:rPr>
              <a:t>方法</a:t>
            </a:r>
            <a:endParaRPr lang="en-US" altLang="zh-TW" sz="4800" b="1" dirty="0" smtClean="0">
              <a:latin typeface="Bernard MT Condensed" panose="02050806060905020404" pitchFamily="18" charset="0"/>
              <a:ea typeface="KaiTi" panose="02010609060101010101" pitchFamily="49" charset="-122"/>
            </a:endParaRPr>
          </a:p>
          <a:p>
            <a:pPr lvl="0" algn="ctr"/>
            <a:r>
              <a:rPr lang="en-US" altLang="zh-TW" sz="4000" dirty="0">
                <a:latin typeface="Arial" panose="020B0604020202020204" pitchFamily="34" charset="0"/>
                <a:ea typeface="KaiTi" panose="02010609060101010101" pitchFamily="49" charset="-122"/>
                <a:cs typeface="Arial" panose="020B0604020202020204" pitchFamily="34" charset="0"/>
              </a:rPr>
              <a:t>Narrative methods</a:t>
            </a:r>
            <a:r>
              <a:rPr lang="en-US" altLang="zh-TW" sz="4000" b="1" dirty="0" smtClean="0">
                <a:latin typeface="Bernard MT Condensed" panose="02050806060905020404" pitchFamily="18" charset="0"/>
                <a:ea typeface="KaiTi" panose="02010609060101010101" pitchFamily="49" charset="-122"/>
              </a:rPr>
              <a:t/>
            </a:r>
            <a:br>
              <a:rPr lang="en-US" altLang="zh-TW" sz="4000" b="1" dirty="0" smtClean="0">
                <a:latin typeface="Bernard MT Condensed" panose="02050806060905020404" pitchFamily="18" charset="0"/>
                <a:ea typeface="KaiTi" panose="02010609060101010101" pitchFamily="49" charset="-122"/>
              </a:rPr>
            </a:br>
            <a:endParaRPr lang="zh-TW" altLang="en-US" dirty="0"/>
          </a:p>
        </p:txBody>
      </p:sp>
      <p:grpSp>
        <p:nvGrpSpPr>
          <p:cNvPr id="3" name="群組 2"/>
          <p:cNvGrpSpPr/>
          <p:nvPr/>
        </p:nvGrpSpPr>
        <p:grpSpPr>
          <a:xfrm>
            <a:off x="2258828" y="1533481"/>
            <a:ext cx="1792712" cy="1393557"/>
            <a:chOff x="3250865" y="1852658"/>
            <a:chExt cx="1792712" cy="1393557"/>
          </a:xfrm>
        </p:grpSpPr>
        <p:sp>
          <p:nvSpPr>
            <p:cNvPr id="4" name="矩形 3"/>
            <p:cNvSpPr/>
            <p:nvPr/>
          </p:nvSpPr>
          <p:spPr>
            <a:xfrm flipV="1">
              <a:off x="3298166" y="1855057"/>
              <a:ext cx="1745411" cy="45719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lIns="91425" tIns="45713" rIns="91425" bIns="45713" anchor="ctr"/>
            <a:lstStyle/>
            <a:p>
              <a:pPr algn="ctr"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defRPr/>
              </a:pPr>
              <a:endParaRPr lang="zh-TW" altLang="en-US">
                <a:solidFill>
                  <a:srgbClr val="FF0000"/>
                </a:solidFill>
              </a:endParaRPr>
            </a:p>
          </p:txBody>
        </p:sp>
        <p:sp>
          <p:nvSpPr>
            <p:cNvPr id="5" name="矩形 4"/>
            <p:cNvSpPr/>
            <p:nvPr/>
          </p:nvSpPr>
          <p:spPr>
            <a:xfrm rot="5400000" flipV="1">
              <a:off x="2577737" y="2525786"/>
              <a:ext cx="1393557" cy="47302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lIns="91425" tIns="45713" rIns="91425" bIns="45713" anchor="ctr"/>
            <a:lstStyle/>
            <a:p>
              <a:pPr algn="ctr"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defRPr/>
              </a:pPr>
              <a:endParaRPr lang="zh-TW" altLang="en-US">
                <a:solidFill>
                  <a:srgbClr val="FF0000"/>
                </a:solidFill>
              </a:endParaRPr>
            </a:p>
          </p:txBody>
        </p:sp>
      </p:grpSp>
      <p:grpSp>
        <p:nvGrpSpPr>
          <p:cNvPr id="6" name="群組 5"/>
          <p:cNvGrpSpPr/>
          <p:nvPr/>
        </p:nvGrpSpPr>
        <p:grpSpPr>
          <a:xfrm>
            <a:off x="7905704" y="4172478"/>
            <a:ext cx="1745411" cy="1439277"/>
            <a:chOff x="6553241" y="4367381"/>
            <a:chExt cx="1745411" cy="1439277"/>
          </a:xfrm>
        </p:grpSpPr>
        <p:sp>
          <p:nvSpPr>
            <p:cNvPr id="7" name="矩形 6"/>
            <p:cNvSpPr/>
            <p:nvPr/>
          </p:nvSpPr>
          <p:spPr>
            <a:xfrm rot="5400000" flipV="1">
              <a:off x="7574660" y="5040509"/>
              <a:ext cx="1393557" cy="47302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lIns="91425" tIns="45713" rIns="91425" bIns="45713" anchor="ctr"/>
            <a:lstStyle/>
            <a:p>
              <a:pPr algn="ctr"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defRPr/>
              </a:pPr>
              <a:endParaRPr lang="zh-TW" altLang="en-US">
                <a:solidFill>
                  <a:srgbClr val="FF0000"/>
                </a:solidFill>
              </a:endParaRPr>
            </a:p>
          </p:txBody>
        </p:sp>
        <p:sp>
          <p:nvSpPr>
            <p:cNvPr id="8" name="矩形 7"/>
            <p:cNvSpPr/>
            <p:nvPr/>
          </p:nvSpPr>
          <p:spPr>
            <a:xfrm flipV="1">
              <a:off x="6553241" y="5760939"/>
              <a:ext cx="1745411" cy="45719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lIns="91425" tIns="45713" rIns="91425" bIns="45713" anchor="ctr"/>
            <a:lstStyle/>
            <a:p>
              <a:pPr algn="ctr"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defRPr/>
              </a:pPr>
              <a:endParaRPr lang="zh-TW" altLang="en-US">
                <a:solidFill>
                  <a:srgbClr val="FF0000"/>
                </a:solidFill>
              </a:endParaRPr>
            </a:p>
          </p:txBody>
        </p:sp>
      </p:grpSp>
      <p:sp>
        <p:nvSpPr>
          <p:cNvPr id="23" name="文字方塊 22"/>
          <p:cNvSpPr txBox="1"/>
          <p:nvPr/>
        </p:nvSpPr>
        <p:spPr>
          <a:xfrm>
            <a:off x="7229867" y="1284188"/>
            <a:ext cx="375269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9600" dirty="0" smtClean="0">
                <a:solidFill>
                  <a:schemeClr val="accent5">
                    <a:lumMod val="50000"/>
                  </a:schemeClr>
                </a:solidFill>
              </a:rPr>
              <a:t>*****</a:t>
            </a:r>
            <a:endParaRPr lang="zh-TW" altLang="en-US" sz="96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1" name="文字方塊 30"/>
          <p:cNvSpPr txBox="1"/>
          <p:nvPr/>
        </p:nvSpPr>
        <p:spPr>
          <a:xfrm>
            <a:off x="2056954" y="4691142"/>
            <a:ext cx="375269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9600" dirty="0" smtClean="0">
                <a:solidFill>
                  <a:schemeClr val="accent5">
                    <a:lumMod val="50000"/>
                  </a:schemeClr>
                </a:solidFill>
              </a:rPr>
              <a:t>*****</a:t>
            </a:r>
            <a:endParaRPr lang="zh-TW" altLang="en-US" sz="9600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266297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2490</TotalTime>
  <Words>447</Words>
  <Application>Microsoft Office PowerPoint</Application>
  <PresentationFormat>寬螢幕</PresentationFormat>
  <Paragraphs>90</Paragraphs>
  <Slides>41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10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41</vt:i4>
      </vt:variant>
    </vt:vector>
  </HeadingPairs>
  <TitlesOfParts>
    <vt:vector size="52" baseType="lpstr">
      <vt:lpstr>KaiTi</vt:lpstr>
      <vt:lpstr>Microsoft YaHei</vt:lpstr>
      <vt:lpstr>Microsoft YaHei UI</vt:lpstr>
      <vt:lpstr>新細明體</vt:lpstr>
      <vt:lpstr>DFKai-SB</vt:lpstr>
      <vt:lpstr>Arial</vt:lpstr>
      <vt:lpstr>Bernard MT Condensed</vt:lpstr>
      <vt:lpstr>Calibri</vt:lpstr>
      <vt:lpstr>Calibri Light</vt:lpstr>
      <vt:lpstr>Times New Roman</vt:lpstr>
      <vt:lpstr>Office 佈景主題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abc</dc:creator>
  <cp:lastModifiedBy>abc</cp:lastModifiedBy>
  <cp:revision>177</cp:revision>
  <dcterms:created xsi:type="dcterms:W3CDTF">2015-10-26T09:34:49Z</dcterms:created>
  <dcterms:modified xsi:type="dcterms:W3CDTF">2015-12-03T17:23:31Z</dcterms:modified>
</cp:coreProperties>
</file>