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7" r:id="rId2"/>
    <p:sldId id="258" r:id="rId3"/>
    <p:sldId id="259" r:id="rId4"/>
    <p:sldId id="260" r:id="rId5"/>
    <p:sldId id="261" r:id="rId6"/>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086" y="4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77AF3414-4E41-43DD-AB42-12040E39F29C}" type="datetimeFigureOut">
              <a:rPr lang="zh-TW" altLang="en-US" smtClean="0"/>
              <a:t>2015/10/31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984928C-02F5-44A9-B1CB-CE79C3BAF7CF}" type="slidenum">
              <a:rPr lang="zh-TW" altLang="en-US" smtClean="0"/>
              <a:t>‹#›</a:t>
            </a:fld>
            <a:endParaRPr lang="zh-TW" altLang="en-US"/>
          </a:p>
        </p:txBody>
      </p:sp>
    </p:spTree>
    <p:extLst>
      <p:ext uri="{BB962C8B-B14F-4D97-AF65-F5344CB8AC3E}">
        <p14:creationId xmlns:p14="http://schemas.microsoft.com/office/powerpoint/2010/main" val="3512867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77AF3414-4E41-43DD-AB42-12040E39F29C}" type="datetimeFigureOut">
              <a:rPr lang="zh-TW" altLang="en-US" smtClean="0"/>
              <a:t>2015/10/31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984928C-02F5-44A9-B1CB-CE79C3BAF7CF}" type="slidenum">
              <a:rPr lang="zh-TW" altLang="en-US" smtClean="0"/>
              <a:t>‹#›</a:t>
            </a:fld>
            <a:endParaRPr lang="zh-TW" altLang="en-US"/>
          </a:p>
        </p:txBody>
      </p:sp>
    </p:spTree>
    <p:extLst>
      <p:ext uri="{BB962C8B-B14F-4D97-AF65-F5344CB8AC3E}">
        <p14:creationId xmlns:p14="http://schemas.microsoft.com/office/powerpoint/2010/main" val="2177491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77AF3414-4E41-43DD-AB42-12040E39F29C}" type="datetimeFigureOut">
              <a:rPr lang="zh-TW" altLang="en-US" smtClean="0"/>
              <a:t>2015/10/31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984928C-02F5-44A9-B1CB-CE79C3BAF7CF}" type="slidenum">
              <a:rPr lang="zh-TW" altLang="en-US" smtClean="0"/>
              <a:t>‹#›</a:t>
            </a:fld>
            <a:endParaRPr lang="zh-TW" altLang="en-US"/>
          </a:p>
        </p:txBody>
      </p:sp>
    </p:spTree>
    <p:extLst>
      <p:ext uri="{BB962C8B-B14F-4D97-AF65-F5344CB8AC3E}">
        <p14:creationId xmlns:p14="http://schemas.microsoft.com/office/powerpoint/2010/main" val="517213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77AF3414-4E41-43DD-AB42-12040E39F29C}" type="datetimeFigureOut">
              <a:rPr lang="zh-TW" altLang="en-US" smtClean="0"/>
              <a:t>2015/10/31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984928C-02F5-44A9-B1CB-CE79C3BAF7CF}" type="slidenum">
              <a:rPr lang="zh-TW" altLang="en-US" smtClean="0"/>
              <a:t>‹#›</a:t>
            </a:fld>
            <a:endParaRPr lang="zh-TW" altLang="en-US"/>
          </a:p>
        </p:txBody>
      </p:sp>
    </p:spTree>
    <p:extLst>
      <p:ext uri="{BB962C8B-B14F-4D97-AF65-F5344CB8AC3E}">
        <p14:creationId xmlns:p14="http://schemas.microsoft.com/office/powerpoint/2010/main" val="1292338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77AF3414-4E41-43DD-AB42-12040E39F29C}" type="datetimeFigureOut">
              <a:rPr lang="zh-TW" altLang="en-US" smtClean="0"/>
              <a:t>2015/10/31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984928C-02F5-44A9-B1CB-CE79C3BAF7CF}" type="slidenum">
              <a:rPr lang="zh-TW" altLang="en-US" smtClean="0"/>
              <a:t>‹#›</a:t>
            </a:fld>
            <a:endParaRPr lang="zh-TW" altLang="en-US"/>
          </a:p>
        </p:txBody>
      </p:sp>
    </p:spTree>
    <p:extLst>
      <p:ext uri="{BB962C8B-B14F-4D97-AF65-F5344CB8AC3E}">
        <p14:creationId xmlns:p14="http://schemas.microsoft.com/office/powerpoint/2010/main" val="4213385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77AF3414-4E41-43DD-AB42-12040E39F29C}" type="datetimeFigureOut">
              <a:rPr lang="zh-TW" altLang="en-US" smtClean="0"/>
              <a:t>2015/10/31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F984928C-02F5-44A9-B1CB-CE79C3BAF7CF}" type="slidenum">
              <a:rPr lang="zh-TW" altLang="en-US" smtClean="0"/>
              <a:t>‹#›</a:t>
            </a:fld>
            <a:endParaRPr lang="zh-TW" altLang="en-US"/>
          </a:p>
        </p:txBody>
      </p:sp>
    </p:spTree>
    <p:extLst>
      <p:ext uri="{BB962C8B-B14F-4D97-AF65-F5344CB8AC3E}">
        <p14:creationId xmlns:p14="http://schemas.microsoft.com/office/powerpoint/2010/main" val="1948231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77AF3414-4E41-43DD-AB42-12040E39F29C}" type="datetimeFigureOut">
              <a:rPr lang="zh-TW" altLang="en-US" smtClean="0"/>
              <a:t>2015/10/31</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F984928C-02F5-44A9-B1CB-CE79C3BAF7CF}" type="slidenum">
              <a:rPr lang="zh-TW" altLang="en-US" smtClean="0"/>
              <a:t>‹#›</a:t>
            </a:fld>
            <a:endParaRPr lang="zh-TW" altLang="en-US"/>
          </a:p>
        </p:txBody>
      </p:sp>
    </p:spTree>
    <p:extLst>
      <p:ext uri="{BB962C8B-B14F-4D97-AF65-F5344CB8AC3E}">
        <p14:creationId xmlns:p14="http://schemas.microsoft.com/office/powerpoint/2010/main" val="1633131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77AF3414-4E41-43DD-AB42-12040E39F29C}" type="datetimeFigureOut">
              <a:rPr lang="zh-TW" altLang="en-US" smtClean="0"/>
              <a:t>2015/10/31</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F984928C-02F5-44A9-B1CB-CE79C3BAF7CF}" type="slidenum">
              <a:rPr lang="zh-TW" altLang="en-US" smtClean="0"/>
              <a:t>‹#›</a:t>
            </a:fld>
            <a:endParaRPr lang="zh-TW" altLang="en-US"/>
          </a:p>
        </p:txBody>
      </p:sp>
    </p:spTree>
    <p:extLst>
      <p:ext uri="{BB962C8B-B14F-4D97-AF65-F5344CB8AC3E}">
        <p14:creationId xmlns:p14="http://schemas.microsoft.com/office/powerpoint/2010/main" val="468776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77AF3414-4E41-43DD-AB42-12040E39F29C}" type="datetimeFigureOut">
              <a:rPr lang="zh-TW" altLang="en-US" smtClean="0"/>
              <a:t>2015/10/31</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F984928C-02F5-44A9-B1CB-CE79C3BAF7CF}" type="slidenum">
              <a:rPr lang="zh-TW" altLang="en-US" smtClean="0"/>
              <a:t>‹#›</a:t>
            </a:fld>
            <a:endParaRPr lang="zh-TW" altLang="en-US"/>
          </a:p>
        </p:txBody>
      </p:sp>
    </p:spTree>
    <p:extLst>
      <p:ext uri="{BB962C8B-B14F-4D97-AF65-F5344CB8AC3E}">
        <p14:creationId xmlns:p14="http://schemas.microsoft.com/office/powerpoint/2010/main" val="2522408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77AF3414-4E41-43DD-AB42-12040E39F29C}" type="datetimeFigureOut">
              <a:rPr lang="zh-TW" altLang="en-US" smtClean="0"/>
              <a:t>2015/10/31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F984928C-02F5-44A9-B1CB-CE79C3BAF7CF}" type="slidenum">
              <a:rPr lang="zh-TW" altLang="en-US" smtClean="0"/>
              <a:t>‹#›</a:t>
            </a:fld>
            <a:endParaRPr lang="zh-TW" altLang="en-US"/>
          </a:p>
        </p:txBody>
      </p:sp>
    </p:spTree>
    <p:extLst>
      <p:ext uri="{BB962C8B-B14F-4D97-AF65-F5344CB8AC3E}">
        <p14:creationId xmlns:p14="http://schemas.microsoft.com/office/powerpoint/2010/main" val="3791401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77AF3414-4E41-43DD-AB42-12040E39F29C}" type="datetimeFigureOut">
              <a:rPr lang="zh-TW" altLang="en-US" smtClean="0"/>
              <a:t>2015/10/31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F984928C-02F5-44A9-B1CB-CE79C3BAF7CF}" type="slidenum">
              <a:rPr lang="zh-TW" altLang="en-US" smtClean="0"/>
              <a:t>‹#›</a:t>
            </a:fld>
            <a:endParaRPr lang="zh-TW" altLang="en-US"/>
          </a:p>
        </p:txBody>
      </p:sp>
    </p:spTree>
    <p:extLst>
      <p:ext uri="{BB962C8B-B14F-4D97-AF65-F5344CB8AC3E}">
        <p14:creationId xmlns:p14="http://schemas.microsoft.com/office/powerpoint/2010/main" val="297841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AF3414-4E41-43DD-AB42-12040E39F29C}" type="datetimeFigureOut">
              <a:rPr lang="zh-TW" altLang="en-US" smtClean="0"/>
              <a:t>2015/10/31</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84928C-02F5-44A9-B1CB-CE79C3BAF7CF}" type="slidenum">
              <a:rPr lang="zh-TW" altLang="en-US" smtClean="0"/>
              <a:t>‹#›</a:t>
            </a:fld>
            <a:endParaRPr lang="zh-TW" altLang="en-US"/>
          </a:p>
        </p:txBody>
      </p:sp>
    </p:spTree>
    <p:extLst>
      <p:ext uri="{BB962C8B-B14F-4D97-AF65-F5344CB8AC3E}">
        <p14:creationId xmlns:p14="http://schemas.microsoft.com/office/powerpoint/2010/main" val="351945752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microsoft.com/office/2007/relationships/hdphoto" Target="../media/hdphoto3.wdp"/><Relationship Id="rId3" Type="http://schemas.openxmlformats.org/officeDocument/2006/relationships/image" Target="../media/image2.jpg"/><Relationship Id="rId7" Type="http://schemas.openxmlformats.org/officeDocument/2006/relationships/image" Target="../media/image10.jpg"/><Relationship Id="rId12"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9.gif"/><Relationship Id="rId11" Type="http://schemas.microsoft.com/office/2007/relationships/hdphoto" Target="../media/hdphoto2.wdp"/><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jpeg"/><Relationship Id="rId9" Type="http://schemas.microsoft.com/office/2007/relationships/hdphoto" Target="../media/hdphoto1.wdp"/><Relationship Id="rId14" Type="http://schemas.openxmlformats.org/officeDocument/2006/relationships/image" Target="../media/image14.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pic>
        <p:nvPicPr>
          <p:cNvPr id="9" name="圖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378" y="836712"/>
            <a:ext cx="8847117" cy="5904656"/>
          </a:xfrm>
          <a:prstGeom prst="rect">
            <a:avLst/>
          </a:prstGeom>
        </p:spPr>
      </p:pic>
      <p:sp>
        <p:nvSpPr>
          <p:cNvPr id="2" name="標題 1"/>
          <p:cNvSpPr>
            <a:spLocks noGrp="1"/>
          </p:cNvSpPr>
          <p:nvPr>
            <p:ph type="title"/>
          </p:nvPr>
        </p:nvSpPr>
        <p:spPr>
          <a:xfrm>
            <a:off x="2854151" y="1309328"/>
            <a:ext cx="5698976" cy="1143000"/>
          </a:xfrm>
        </p:spPr>
        <p:txBody>
          <a:bodyPr>
            <a:noAutofit/>
          </a:bodyPr>
          <a:lstStyle/>
          <a:p>
            <a:r>
              <a:rPr lang="en-US" altLang="zh-TW" sz="8000" b="1" dirty="0" err="1" smtClean="0">
                <a:solidFill>
                  <a:srgbClr val="FF0000"/>
                </a:solidFill>
                <a:latin typeface="KaiTi" panose="02010609060101010101" pitchFamily="49" charset="-122"/>
                <a:ea typeface="KaiTi" panose="02010609060101010101" pitchFamily="49" charset="-122"/>
              </a:rPr>
              <a:t>Sandwich</a:t>
            </a:r>
            <a:r>
              <a:rPr lang="en-US" altLang="zh-TW" sz="8000" b="1" dirty="0" err="1" smtClean="0">
                <a:solidFill>
                  <a:schemeClr val="accent3">
                    <a:lumMod val="50000"/>
                  </a:schemeClr>
                </a:solidFill>
                <a:latin typeface="KaiTi" panose="02010609060101010101" pitchFamily="49" charset="-122"/>
                <a:ea typeface="KaiTi" panose="02010609060101010101" pitchFamily="49" charset="-122"/>
              </a:rPr>
              <a:t>Li</a:t>
            </a:r>
            <a:endParaRPr lang="zh-TW" altLang="en-US" sz="8000" b="1" dirty="0">
              <a:solidFill>
                <a:schemeClr val="accent3">
                  <a:lumMod val="50000"/>
                </a:schemeClr>
              </a:solidFill>
              <a:latin typeface="KaiTi" panose="02010609060101010101" pitchFamily="49" charset="-122"/>
              <a:ea typeface="KaiTi" panose="02010609060101010101" pitchFamily="49" charset="-122"/>
            </a:endParaRPr>
          </a:p>
        </p:txBody>
      </p:sp>
      <p:pic>
        <p:nvPicPr>
          <p:cNvPr id="6" name="圖片 5"/>
          <p:cNvPicPr>
            <a:picLocks noChangeAspect="1"/>
          </p:cNvPicPr>
          <p:nvPr/>
        </p:nvPicPr>
        <p:blipFill rotWithShape="1">
          <a:blip r:embed="rId4" cstate="print">
            <a:extLst>
              <a:ext uri="{28A0092B-C50C-407E-A947-70E740481C1C}">
                <a14:useLocalDpi xmlns:a14="http://schemas.microsoft.com/office/drawing/2010/main" val="0"/>
              </a:ext>
            </a:extLst>
          </a:blip>
          <a:srcRect l="25039" t="25581" r="25349" b="26822"/>
          <a:stretch/>
        </p:blipFill>
        <p:spPr>
          <a:xfrm>
            <a:off x="416438" y="980728"/>
            <a:ext cx="2283354" cy="1800200"/>
          </a:xfrm>
          <a:prstGeom prst="rect">
            <a:avLst/>
          </a:prstGeom>
        </p:spPr>
      </p:pic>
      <p:sp>
        <p:nvSpPr>
          <p:cNvPr id="7" name="文字方塊 6"/>
          <p:cNvSpPr txBox="1"/>
          <p:nvPr/>
        </p:nvSpPr>
        <p:spPr>
          <a:xfrm>
            <a:off x="73703" y="2780928"/>
            <a:ext cx="4824536" cy="769441"/>
          </a:xfrm>
          <a:prstGeom prst="rect">
            <a:avLst/>
          </a:prstGeom>
          <a:noFill/>
        </p:spPr>
        <p:txBody>
          <a:bodyPr wrap="square" rtlCol="0">
            <a:spAutoFit/>
          </a:bodyPr>
          <a:lstStyle/>
          <a:p>
            <a:pPr marL="571500" indent="-571500">
              <a:buFont typeface="Arial" panose="020B0604020202020204" pitchFamily="34" charset="0"/>
              <a:buChar char="•"/>
            </a:pPr>
            <a:r>
              <a:rPr lang="en-US" altLang="zh-TW" sz="4400" dirty="0" smtClean="0">
                <a:latin typeface="KaiTi" panose="02010609060101010101" pitchFamily="49" charset="-122"/>
                <a:ea typeface="KaiTi" panose="02010609060101010101" pitchFamily="49" charset="-122"/>
              </a:rPr>
              <a:t>Are You Busy?</a:t>
            </a:r>
            <a:endParaRPr lang="zh-TW" altLang="en-US" sz="4400" dirty="0">
              <a:latin typeface="KaiTi" panose="02010609060101010101" pitchFamily="49" charset="-122"/>
              <a:ea typeface="KaiTi" panose="02010609060101010101" pitchFamily="49" charset="-122"/>
            </a:endParaRPr>
          </a:p>
        </p:txBody>
      </p:sp>
      <p:sp>
        <p:nvSpPr>
          <p:cNvPr id="8" name="文字方塊 7"/>
          <p:cNvSpPr txBox="1"/>
          <p:nvPr/>
        </p:nvSpPr>
        <p:spPr>
          <a:xfrm>
            <a:off x="23086" y="3550369"/>
            <a:ext cx="8856984" cy="769441"/>
          </a:xfrm>
          <a:prstGeom prst="rect">
            <a:avLst/>
          </a:prstGeom>
          <a:noFill/>
        </p:spPr>
        <p:txBody>
          <a:bodyPr wrap="square" rtlCol="0">
            <a:spAutoFit/>
          </a:bodyPr>
          <a:lstStyle/>
          <a:p>
            <a:pPr marL="571500" indent="-571500">
              <a:buFont typeface="Arial" panose="020B0604020202020204" pitchFamily="34" charset="0"/>
              <a:buChar char="•"/>
            </a:pPr>
            <a:r>
              <a:rPr lang="en-US" altLang="zh-TW" sz="4400" dirty="0" smtClean="0"/>
              <a:t>Do You Have no Time </a:t>
            </a:r>
            <a:r>
              <a:rPr lang="en-US" altLang="zh-TW" sz="4400" dirty="0"/>
              <a:t>t</a:t>
            </a:r>
            <a:r>
              <a:rPr lang="en-US" altLang="zh-TW" sz="4400" dirty="0" smtClean="0"/>
              <a:t>o Eat Meals?</a:t>
            </a:r>
            <a:endParaRPr lang="zh-TW" altLang="en-US" sz="4400" dirty="0"/>
          </a:p>
        </p:txBody>
      </p:sp>
      <p:sp>
        <p:nvSpPr>
          <p:cNvPr id="10" name="文字方塊 9"/>
          <p:cNvSpPr txBox="1"/>
          <p:nvPr/>
        </p:nvSpPr>
        <p:spPr>
          <a:xfrm>
            <a:off x="40345" y="4437112"/>
            <a:ext cx="8578429" cy="1569660"/>
          </a:xfrm>
          <a:prstGeom prst="rect">
            <a:avLst/>
          </a:prstGeom>
          <a:noFill/>
        </p:spPr>
        <p:txBody>
          <a:bodyPr wrap="square" rtlCol="0">
            <a:spAutoFit/>
          </a:bodyPr>
          <a:lstStyle/>
          <a:p>
            <a:pPr marL="571500" indent="-571500">
              <a:buFont typeface="Arial" panose="020B0604020202020204" pitchFamily="34" charset="0"/>
              <a:buChar char="•"/>
            </a:pPr>
            <a:r>
              <a:rPr lang="en-US" altLang="zh-TW" sz="4800" b="1" dirty="0" err="1" smtClean="0">
                <a:solidFill>
                  <a:srgbClr val="FF0000"/>
                </a:solidFill>
              </a:rPr>
              <a:t>Sandwich</a:t>
            </a:r>
            <a:r>
              <a:rPr lang="en-US" altLang="zh-TW" sz="4800" b="1" dirty="0" err="1" smtClean="0">
                <a:solidFill>
                  <a:schemeClr val="accent3">
                    <a:lumMod val="50000"/>
                  </a:schemeClr>
                </a:solidFill>
              </a:rPr>
              <a:t>Li</a:t>
            </a:r>
            <a:r>
              <a:rPr lang="en-US" altLang="zh-TW" sz="4400" dirty="0" smtClean="0"/>
              <a:t> is Your Best Choice!</a:t>
            </a:r>
          </a:p>
          <a:p>
            <a:pPr marL="540000"/>
            <a:r>
              <a:rPr lang="en-US" altLang="zh-TW" sz="2400" dirty="0" smtClean="0"/>
              <a:t>You only need a few minutes and you will have a delicious and healthy sandwich!</a:t>
            </a:r>
            <a:endParaRPr lang="zh-TW" altLang="en-US" sz="2400" dirty="0"/>
          </a:p>
        </p:txBody>
      </p:sp>
      <p:sp>
        <p:nvSpPr>
          <p:cNvPr id="11" name="向右箭號 10"/>
          <p:cNvSpPr/>
          <p:nvPr/>
        </p:nvSpPr>
        <p:spPr>
          <a:xfrm>
            <a:off x="6602550" y="5661248"/>
            <a:ext cx="2016224" cy="9807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More information</a:t>
            </a:r>
            <a:endParaRPr lang="zh-TW" altLang="en-US" dirty="0"/>
          </a:p>
        </p:txBody>
      </p:sp>
    </p:spTree>
    <p:extLst>
      <p:ext uri="{BB962C8B-B14F-4D97-AF65-F5344CB8AC3E}">
        <p14:creationId xmlns:p14="http://schemas.microsoft.com/office/powerpoint/2010/main" val="62779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內容版面配置區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853935"/>
            <a:ext cx="8784976" cy="5904656"/>
          </a:xfrm>
          <a:prstGeom prst="rect">
            <a:avLst/>
          </a:prstGeom>
        </p:spPr>
      </p:pic>
      <p:sp>
        <p:nvSpPr>
          <p:cNvPr id="2" name="標題 1"/>
          <p:cNvSpPr>
            <a:spLocks noGrp="1"/>
          </p:cNvSpPr>
          <p:nvPr>
            <p:ph type="title"/>
          </p:nvPr>
        </p:nvSpPr>
        <p:spPr>
          <a:xfrm>
            <a:off x="467544" y="2492896"/>
            <a:ext cx="8208912" cy="2376264"/>
          </a:xfrm>
        </p:spPr>
        <p:txBody>
          <a:bodyPr>
            <a:normAutofit fontScale="90000"/>
          </a:bodyPr>
          <a:lstStyle/>
          <a:p>
            <a:pPr algn="just"/>
            <a:r>
              <a:rPr lang="en-US" altLang="zh-TW" sz="3200" dirty="0" smtClean="0"/>
              <a:t>     This is a </a:t>
            </a:r>
            <a:r>
              <a:rPr lang="en-US" altLang="zh-TW" sz="3200" b="1" dirty="0" smtClean="0"/>
              <a:t>full auto sandwich deli machine</a:t>
            </a:r>
            <a:r>
              <a:rPr lang="en-US" altLang="zh-TW" sz="3200" dirty="0" smtClean="0"/>
              <a:t>, the only thing you need to do is put the money into the machine and push the bottom. Then the machine will start to cook for you. And it will pop up </a:t>
            </a:r>
            <a:r>
              <a:rPr lang="en-US" altLang="zh-TW" sz="3200" b="1" dirty="0" smtClean="0"/>
              <a:t>a </a:t>
            </a:r>
            <a:r>
              <a:rPr lang="en-US" altLang="zh-TW" sz="3200" b="1" dirty="0" smtClean="0">
                <a:solidFill>
                  <a:srgbClr val="FF0000"/>
                </a:solidFill>
              </a:rPr>
              <a:t>delicious</a:t>
            </a:r>
            <a:r>
              <a:rPr lang="en-US" altLang="zh-TW" sz="3200" b="1" dirty="0" smtClean="0"/>
              <a:t> and </a:t>
            </a:r>
            <a:r>
              <a:rPr lang="en-US" altLang="zh-TW" sz="3200" b="1" dirty="0" smtClean="0">
                <a:solidFill>
                  <a:srgbClr val="FF0000"/>
                </a:solidFill>
              </a:rPr>
              <a:t>healthy</a:t>
            </a:r>
            <a:r>
              <a:rPr lang="en-US" altLang="zh-TW" sz="3200" b="1" dirty="0" smtClean="0"/>
              <a:t> sandwich.</a:t>
            </a:r>
            <a:endParaRPr lang="zh-TW" altLang="en-US" sz="3200" b="1" dirty="0"/>
          </a:p>
        </p:txBody>
      </p:sp>
      <p:pic>
        <p:nvPicPr>
          <p:cNvPr id="8" name="圖片 7"/>
          <p:cNvPicPr>
            <a:picLocks noChangeAspect="1"/>
          </p:cNvPicPr>
          <p:nvPr/>
        </p:nvPicPr>
        <p:blipFill rotWithShape="1">
          <a:blip r:embed="rId4">
            <a:extLst>
              <a:ext uri="{28A0092B-C50C-407E-A947-70E740481C1C}">
                <a14:useLocalDpi xmlns:a14="http://schemas.microsoft.com/office/drawing/2010/main" val="0"/>
              </a:ext>
            </a:extLst>
          </a:blip>
          <a:srcRect l="18442" t="6094" r="41688" b="30288"/>
          <a:stretch/>
        </p:blipFill>
        <p:spPr>
          <a:xfrm>
            <a:off x="683568" y="4797152"/>
            <a:ext cx="3195811" cy="1933188"/>
          </a:xfrm>
          <a:prstGeom prst="rect">
            <a:avLst/>
          </a:prstGeom>
        </p:spPr>
      </p:pic>
      <p:sp>
        <p:nvSpPr>
          <p:cNvPr id="9" name="向右箭號 8"/>
          <p:cNvSpPr/>
          <p:nvPr/>
        </p:nvSpPr>
        <p:spPr>
          <a:xfrm>
            <a:off x="6372200" y="5482104"/>
            <a:ext cx="2016224" cy="10081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What flavor do we have</a:t>
            </a:r>
            <a:endParaRPr lang="zh-TW" altLang="en-US" dirty="0"/>
          </a:p>
        </p:txBody>
      </p:sp>
      <p:sp>
        <p:nvSpPr>
          <p:cNvPr id="10" name="文字方塊 9"/>
          <p:cNvSpPr txBox="1"/>
          <p:nvPr/>
        </p:nvSpPr>
        <p:spPr>
          <a:xfrm>
            <a:off x="467544" y="1628800"/>
            <a:ext cx="8208912" cy="1031051"/>
          </a:xfrm>
          <a:prstGeom prst="rect">
            <a:avLst/>
          </a:prstGeom>
          <a:noFill/>
        </p:spPr>
        <p:txBody>
          <a:bodyPr wrap="square" rtlCol="0">
            <a:spAutoFit/>
          </a:bodyPr>
          <a:lstStyle/>
          <a:p>
            <a:r>
              <a:rPr lang="en-US" altLang="zh-TW" sz="3200" dirty="0" smtClean="0"/>
              <a:t>     </a:t>
            </a:r>
            <a:r>
              <a:rPr lang="en-US" altLang="zh-TW" sz="2900" b="1" dirty="0" err="1" smtClean="0">
                <a:solidFill>
                  <a:srgbClr val="FF0000"/>
                </a:solidFill>
              </a:rPr>
              <a:t>Sandwich</a:t>
            </a:r>
            <a:r>
              <a:rPr lang="en-US" altLang="zh-TW" sz="2900" b="1" dirty="0" err="1" smtClean="0">
                <a:solidFill>
                  <a:schemeClr val="accent3">
                    <a:lumMod val="50000"/>
                  </a:schemeClr>
                </a:solidFill>
              </a:rPr>
              <a:t>Li</a:t>
            </a:r>
            <a:r>
              <a:rPr lang="en-US" altLang="zh-TW" sz="2900" dirty="0" smtClean="0"/>
              <a:t> is a convenience store for people to take out when they have no time to sit down and eat.</a:t>
            </a:r>
            <a:endParaRPr lang="zh-TW" altLang="en-US" sz="2900" dirty="0"/>
          </a:p>
        </p:txBody>
      </p:sp>
      <p:sp>
        <p:nvSpPr>
          <p:cNvPr id="11" name="文字方塊 10"/>
          <p:cNvSpPr txBox="1"/>
          <p:nvPr/>
        </p:nvSpPr>
        <p:spPr>
          <a:xfrm>
            <a:off x="2843808" y="981381"/>
            <a:ext cx="3168352" cy="646331"/>
          </a:xfrm>
          <a:prstGeom prst="rect">
            <a:avLst/>
          </a:prstGeom>
          <a:solidFill>
            <a:schemeClr val="bg1">
              <a:lumMod val="85000"/>
            </a:schemeClr>
          </a:solidFill>
          <a:ln>
            <a:solidFill>
              <a:schemeClr val="tx1"/>
            </a:solidFill>
          </a:ln>
        </p:spPr>
        <p:txBody>
          <a:bodyPr wrap="square" rtlCol="0">
            <a:spAutoFit/>
          </a:bodyPr>
          <a:lstStyle/>
          <a:p>
            <a:r>
              <a:rPr lang="en-US" altLang="zh-TW" sz="3600" b="1" dirty="0" smtClean="0"/>
              <a:t>Our Statement</a:t>
            </a:r>
            <a:endParaRPr lang="zh-TW" altLang="en-US" sz="3600" b="1" dirty="0"/>
          </a:p>
        </p:txBody>
      </p:sp>
    </p:spTree>
    <p:extLst>
      <p:ext uri="{BB962C8B-B14F-4D97-AF65-F5344CB8AC3E}">
        <p14:creationId xmlns:p14="http://schemas.microsoft.com/office/powerpoint/2010/main" val="12674797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內容版面配置區 2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494" y="824063"/>
            <a:ext cx="8712968" cy="5832648"/>
          </a:xfrm>
          <a:prstGeom prst="rect">
            <a:avLst/>
          </a:prstGeom>
        </p:spPr>
      </p:pic>
      <p:sp>
        <p:nvSpPr>
          <p:cNvPr id="2" name="標題 1"/>
          <p:cNvSpPr>
            <a:spLocks noGrp="1"/>
          </p:cNvSpPr>
          <p:nvPr>
            <p:ph type="title"/>
          </p:nvPr>
        </p:nvSpPr>
        <p:spPr>
          <a:xfrm>
            <a:off x="2228180" y="898588"/>
            <a:ext cx="4144020" cy="804737"/>
          </a:xfrm>
          <a:solidFill>
            <a:schemeClr val="bg1">
              <a:lumMod val="85000"/>
            </a:schemeClr>
          </a:solidFill>
          <a:ln>
            <a:solidFill>
              <a:schemeClr val="tx1"/>
            </a:solidFill>
          </a:ln>
        </p:spPr>
        <p:txBody>
          <a:bodyPr>
            <a:normAutofit fontScale="90000"/>
          </a:bodyPr>
          <a:lstStyle/>
          <a:p>
            <a:r>
              <a:rPr lang="en-US" altLang="zh-TW" b="1" dirty="0" smtClean="0"/>
              <a:t>We have 8 flavors</a:t>
            </a:r>
            <a:endParaRPr lang="zh-TW" altLang="en-US" b="1" dirty="0"/>
          </a:p>
        </p:txBody>
      </p:sp>
      <p:sp>
        <p:nvSpPr>
          <p:cNvPr id="6" name="文字方塊 5"/>
          <p:cNvSpPr txBox="1"/>
          <p:nvPr/>
        </p:nvSpPr>
        <p:spPr>
          <a:xfrm>
            <a:off x="827584" y="3740387"/>
            <a:ext cx="2448272" cy="369332"/>
          </a:xfrm>
          <a:prstGeom prst="rect">
            <a:avLst/>
          </a:prstGeom>
          <a:noFill/>
        </p:spPr>
        <p:txBody>
          <a:bodyPr wrap="square" rtlCol="0">
            <a:spAutoFit/>
          </a:bodyPr>
          <a:lstStyle/>
          <a:p>
            <a:r>
              <a:rPr lang="en-US" altLang="zh-TW" dirty="0" smtClean="0"/>
              <a:t>1. Tuna</a:t>
            </a:r>
            <a:endParaRPr lang="zh-TW" altLang="en-US" dirty="0"/>
          </a:p>
        </p:txBody>
      </p:sp>
      <p:sp>
        <p:nvSpPr>
          <p:cNvPr id="7" name="文字方塊 6"/>
          <p:cNvSpPr txBox="1"/>
          <p:nvPr/>
        </p:nvSpPr>
        <p:spPr>
          <a:xfrm>
            <a:off x="2857550" y="3741594"/>
            <a:ext cx="1008112" cy="369332"/>
          </a:xfrm>
          <a:prstGeom prst="rect">
            <a:avLst/>
          </a:prstGeom>
          <a:noFill/>
        </p:spPr>
        <p:txBody>
          <a:bodyPr wrap="square" rtlCol="0">
            <a:spAutoFit/>
          </a:bodyPr>
          <a:lstStyle/>
          <a:p>
            <a:r>
              <a:rPr lang="en-US" altLang="zh-TW" dirty="0" smtClean="0"/>
              <a:t>2. </a:t>
            </a:r>
            <a:r>
              <a:rPr lang="en-US" altLang="zh-TW" dirty="0"/>
              <a:t>P</a:t>
            </a:r>
            <a:r>
              <a:rPr lang="en-US" altLang="zh-TW" dirty="0" smtClean="0"/>
              <a:t>ork</a:t>
            </a:r>
            <a:endParaRPr lang="zh-TW" altLang="en-US" dirty="0"/>
          </a:p>
        </p:txBody>
      </p:sp>
      <p:sp>
        <p:nvSpPr>
          <p:cNvPr id="8" name="文字方塊 7"/>
          <p:cNvSpPr txBox="1"/>
          <p:nvPr/>
        </p:nvSpPr>
        <p:spPr>
          <a:xfrm>
            <a:off x="5321944" y="3741594"/>
            <a:ext cx="1152128" cy="369332"/>
          </a:xfrm>
          <a:prstGeom prst="rect">
            <a:avLst/>
          </a:prstGeom>
          <a:noFill/>
        </p:spPr>
        <p:txBody>
          <a:bodyPr wrap="square" rtlCol="0">
            <a:spAutoFit/>
          </a:bodyPr>
          <a:lstStyle/>
          <a:p>
            <a:r>
              <a:rPr lang="en-US" altLang="zh-TW" dirty="0" smtClean="0"/>
              <a:t>3. Cheese</a:t>
            </a:r>
            <a:endParaRPr lang="zh-TW" altLang="en-US" dirty="0"/>
          </a:p>
        </p:txBody>
      </p:sp>
      <p:sp>
        <p:nvSpPr>
          <p:cNvPr id="9" name="文字方塊 8"/>
          <p:cNvSpPr txBox="1"/>
          <p:nvPr/>
        </p:nvSpPr>
        <p:spPr>
          <a:xfrm>
            <a:off x="7380312" y="3729534"/>
            <a:ext cx="1296144" cy="369332"/>
          </a:xfrm>
          <a:prstGeom prst="rect">
            <a:avLst/>
          </a:prstGeom>
          <a:noFill/>
        </p:spPr>
        <p:txBody>
          <a:bodyPr wrap="square" rtlCol="0">
            <a:spAutoFit/>
          </a:bodyPr>
          <a:lstStyle/>
          <a:p>
            <a:r>
              <a:rPr lang="en-US" altLang="zh-TW" dirty="0" smtClean="0"/>
              <a:t>4. Hawaii</a:t>
            </a:r>
            <a:endParaRPr lang="zh-TW" altLang="en-US" dirty="0"/>
          </a:p>
        </p:txBody>
      </p:sp>
      <p:sp>
        <p:nvSpPr>
          <p:cNvPr id="10" name="文字方塊 9"/>
          <p:cNvSpPr txBox="1"/>
          <p:nvPr/>
        </p:nvSpPr>
        <p:spPr>
          <a:xfrm>
            <a:off x="678022" y="6258359"/>
            <a:ext cx="1440160" cy="369332"/>
          </a:xfrm>
          <a:prstGeom prst="rect">
            <a:avLst/>
          </a:prstGeom>
          <a:noFill/>
        </p:spPr>
        <p:txBody>
          <a:bodyPr wrap="square" rtlCol="0">
            <a:spAutoFit/>
          </a:bodyPr>
          <a:lstStyle/>
          <a:p>
            <a:r>
              <a:rPr lang="en-US" altLang="zh-TW" dirty="0" smtClean="0"/>
              <a:t>5. Vegetable</a:t>
            </a:r>
            <a:endParaRPr lang="zh-TW" altLang="en-US" dirty="0"/>
          </a:p>
        </p:txBody>
      </p:sp>
      <p:sp>
        <p:nvSpPr>
          <p:cNvPr id="11" name="文字方塊 10"/>
          <p:cNvSpPr txBox="1"/>
          <p:nvPr/>
        </p:nvSpPr>
        <p:spPr>
          <a:xfrm>
            <a:off x="5240863" y="6258359"/>
            <a:ext cx="1656184" cy="369332"/>
          </a:xfrm>
          <a:prstGeom prst="rect">
            <a:avLst/>
          </a:prstGeom>
          <a:noFill/>
        </p:spPr>
        <p:txBody>
          <a:bodyPr wrap="square" rtlCol="0">
            <a:spAutoFit/>
          </a:bodyPr>
          <a:lstStyle/>
          <a:p>
            <a:r>
              <a:rPr lang="en-US" altLang="zh-TW" dirty="0"/>
              <a:t>7</a:t>
            </a:r>
            <a:r>
              <a:rPr lang="en-US" altLang="zh-TW" dirty="0" smtClean="0"/>
              <a:t>. Peanut</a:t>
            </a:r>
            <a:endParaRPr lang="zh-TW" altLang="en-US" dirty="0"/>
          </a:p>
        </p:txBody>
      </p:sp>
      <p:sp>
        <p:nvSpPr>
          <p:cNvPr id="12" name="文字方塊 11"/>
          <p:cNvSpPr txBox="1"/>
          <p:nvPr/>
        </p:nvSpPr>
        <p:spPr>
          <a:xfrm>
            <a:off x="7230778" y="6256604"/>
            <a:ext cx="1368152" cy="369332"/>
          </a:xfrm>
          <a:prstGeom prst="rect">
            <a:avLst/>
          </a:prstGeom>
          <a:noFill/>
        </p:spPr>
        <p:txBody>
          <a:bodyPr wrap="square" rtlCol="0">
            <a:spAutoFit/>
          </a:bodyPr>
          <a:lstStyle/>
          <a:p>
            <a:r>
              <a:rPr lang="en-US" altLang="zh-TW" dirty="0"/>
              <a:t>8</a:t>
            </a:r>
            <a:r>
              <a:rPr lang="en-US" altLang="zh-TW" dirty="0" smtClean="0"/>
              <a:t>. Chocolate</a:t>
            </a:r>
            <a:endParaRPr lang="zh-TW" altLang="en-US" dirty="0"/>
          </a:p>
        </p:txBody>
      </p:sp>
      <p:sp>
        <p:nvSpPr>
          <p:cNvPr id="13" name="文字方塊 12"/>
          <p:cNvSpPr txBox="1"/>
          <p:nvPr/>
        </p:nvSpPr>
        <p:spPr>
          <a:xfrm>
            <a:off x="2555776" y="6258359"/>
            <a:ext cx="2952328" cy="369332"/>
          </a:xfrm>
          <a:prstGeom prst="rect">
            <a:avLst/>
          </a:prstGeom>
          <a:noFill/>
        </p:spPr>
        <p:txBody>
          <a:bodyPr wrap="square" rtlCol="0">
            <a:spAutoFit/>
          </a:bodyPr>
          <a:lstStyle/>
          <a:p>
            <a:r>
              <a:rPr lang="en-US" altLang="zh-TW" dirty="0" smtClean="0"/>
              <a:t>6. Strawberry preserve</a:t>
            </a:r>
            <a:endParaRPr lang="zh-TW" altLang="en-US" dirty="0"/>
          </a:p>
        </p:txBody>
      </p:sp>
      <p:pic>
        <p:nvPicPr>
          <p:cNvPr id="14" name="圖片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46922" y="4439039"/>
            <a:ext cx="1731516" cy="1731516"/>
          </a:xfrm>
          <a:prstGeom prst="rect">
            <a:avLst/>
          </a:prstGeom>
        </p:spPr>
      </p:pic>
      <p:pic>
        <p:nvPicPr>
          <p:cNvPr id="15" name="圖片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12725" y="4313663"/>
            <a:ext cx="1567838" cy="2055886"/>
          </a:xfrm>
          <a:prstGeom prst="rect">
            <a:avLst/>
          </a:prstGeom>
        </p:spPr>
      </p:pic>
      <p:pic>
        <p:nvPicPr>
          <p:cNvPr id="16" name="圖片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94845" y="4240045"/>
            <a:ext cx="2129504" cy="2129504"/>
          </a:xfrm>
          <a:prstGeom prst="rect">
            <a:avLst/>
          </a:prstGeom>
        </p:spPr>
      </p:pic>
      <p:pic>
        <p:nvPicPr>
          <p:cNvPr id="17" name="圖片 16"/>
          <p:cNvPicPr>
            <a:picLocks noChangeAspect="1"/>
          </p:cNvPicPr>
          <p:nvPr/>
        </p:nvPicPr>
        <p:blipFill rotWithShape="1">
          <a:blip r:embed="rId7" cstate="print">
            <a:extLst>
              <a:ext uri="{28A0092B-C50C-407E-A947-70E740481C1C}">
                <a14:useLocalDpi xmlns:a14="http://schemas.microsoft.com/office/drawing/2010/main" val="0"/>
              </a:ext>
            </a:extLst>
          </a:blip>
          <a:srcRect l="12842" t="15428" r="12978" b="16370"/>
          <a:stretch/>
        </p:blipFill>
        <p:spPr>
          <a:xfrm>
            <a:off x="319683" y="4439039"/>
            <a:ext cx="2156838" cy="1654704"/>
          </a:xfrm>
          <a:prstGeom prst="rect">
            <a:avLst/>
          </a:prstGeom>
        </p:spPr>
      </p:pic>
      <p:pic>
        <p:nvPicPr>
          <p:cNvPr id="18" name="圖片 17"/>
          <p:cNvPicPr>
            <a:picLocks noChangeAspect="1"/>
          </p:cNvPicPr>
          <p:nvPr/>
        </p:nvPicPr>
        <p:blipFill rotWithShape="1">
          <a:blip r:embed="rId8">
            <a:extLst>
              <a:ext uri="{BEBA8EAE-BF5A-486C-A8C5-ECC9F3942E4B}">
                <a14:imgProps xmlns:a14="http://schemas.microsoft.com/office/drawing/2010/main">
                  <a14:imgLayer r:embed="rId9">
                    <a14:imgEffect>
                      <a14:backgroundRemoval t="3926" b="73760" l="1316" r="77851"/>
                    </a14:imgEffect>
                  </a14:imgLayer>
                </a14:imgProps>
              </a:ext>
              <a:ext uri="{28A0092B-C50C-407E-A947-70E740481C1C}">
                <a14:useLocalDpi xmlns:a14="http://schemas.microsoft.com/office/drawing/2010/main" val="0"/>
              </a:ext>
            </a:extLst>
          </a:blip>
          <a:srcRect l="1762" t="3189" r="21341" b="25725"/>
          <a:stretch/>
        </p:blipFill>
        <p:spPr>
          <a:xfrm>
            <a:off x="6950266" y="1753091"/>
            <a:ext cx="2002568" cy="1964909"/>
          </a:xfrm>
          <a:prstGeom prst="rect">
            <a:avLst/>
          </a:prstGeom>
        </p:spPr>
      </p:pic>
      <p:pic>
        <p:nvPicPr>
          <p:cNvPr id="19" name="圖片 18"/>
          <p:cNvPicPr>
            <a:picLocks noChangeAspect="1"/>
          </p:cNvPicPr>
          <p:nvPr/>
        </p:nvPicPr>
        <p:blipFill rotWithShape="1">
          <a:blip r:embed="rId10">
            <a:extLst>
              <a:ext uri="{BEBA8EAE-BF5A-486C-A8C5-ECC9F3942E4B}">
                <a14:imgProps xmlns:a14="http://schemas.microsoft.com/office/drawing/2010/main">
                  <a14:imgLayer r:embed="rId11">
                    <a14:imgEffect>
                      <a14:backgroundRemoval t="12671" b="90448" l="8732" r="87606"/>
                    </a14:imgEffect>
                  </a14:imgLayer>
                </a14:imgProps>
              </a:ext>
              <a:ext uri="{28A0092B-C50C-407E-A947-70E740481C1C}">
                <a14:useLocalDpi xmlns:a14="http://schemas.microsoft.com/office/drawing/2010/main" val="0"/>
              </a:ext>
            </a:extLst>
          </a:blip>
          <a:srcRect l="7231" t="11977" r="10502" b="8030"/>
          <a:stretch/>
        </p:blipFill>
        <p:spPr>
          <a:xfrm>
            <a:off x="4536950" y="1834734"/>
            <a:ext cx="2421633" cy="1883266"/>
          </a:xfrm>
          <a:prstGeom prst="rect">
            <a:avLst/>
          </a:prstGeom>
        </p:spPr>
      </p:pic>
      <p:pic>
        <p:nvPicPr>
          <p:cNvPr id="20" name="圖片 19"/>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15464" b="81100" l="5767" r="82138"/>
                    </a14:imgEffect>
                  </a14:imgLayer>
                </a14:imgProps>
              </a:ext>
              <a:ext uri="{28A0092B-C50C-407E-A947-70E740481C1C}">
                <a14:useLocalDpi xmlns:a14="http://schemas.microsoft.com/office/drawing/2010/main" val="0"/>
              </a:ext>
            </a:extLst>
          </a:blip>
          <a:srcRect l="4761" t="15100" r="18616" b="19405"/>
          <a:stretch/>
        </p:blipFill>
        <p:spPr>
          <a:xfrm>
            <a:off x="2228180" y="1987135"/>
            <a:ext cx="2266852" cy="1584176"/>
          </a:xfrm>
          <a:prstGeom prst="rect">
            <a:avLst/>
          </a:prstGeom>
          <a:ln>
            <a:noFill/>
          </a:ln>
        </p:spPr>
      </p:pic>
      <p:pic>
        <p:nvPicPr>
          <p:cNvPr id="21" name="圖片 20"/>
          <p:cNvPicPr>
            <a:picLocks noChangeAspect="1"/>
          </p:cNvPicPr>
          <p:nvPr/>
        </p:nvPicPr>
        <p:blipFill rotWithShape="1">
          <a:blip r:embed="rId14">
            <a:extLst>
              <a:ext uri="{28A0092B-C50C-407E-A947-70E740481C1C}">
                <a14:useLocalDpi xmlns:a14="http://schemas.microsoft.com/office/drawing/2010/main" val="0"/>
              </a:ext>
            </a:extLst>
          </a:blip>
          <a:srcRect l="16428" t="4806" r="17240" b="9584"/>
          <a:stretch/>
        </p:blipFill>
        <p:spPr>
          <a:xfrm>
            <a:off x="253105" y="1753091"/>
            <a:ext cx="1895424" cy="2047694"/>
          </a:xfrm>
          <a:prstGeom prst="rect">
            <a:avLst/>
          </a:prstGeom>
        </p:spPr>
      </p:pic>
      <p:sp>
        <p:nvSpPr>
          <p:cNvPr id="24" name="向右箭號 23"/>
          <p:cNvSpPr/>
          <p:nvPr/>
        </p:nvSpPr>
        <p:spPr>
          <a:xfrm>
            <a:off x="7246691" y="898588"/>
            <a:ext cx="1563385" cy="8047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Next</a:t>
            </a:r>
          </a:p>
        </p:txBody>
      </p:sp>
    </p:spTree>
    <p:extLst>
      <p:ext uri="{BB962C8B-B14F-4D97-AF65-F5344CB8AC3E}">
        <p14:creationId xmlns:p14="http://schemas.microsoft.com/office/powerpoint/2010/main" val="10482073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836712"/>
            <a:ext cx="8568952" cy="5904656"/>
          </a:xfrm>
          <a:prstGeom prst="rect">
            <a:avLst/>
          </a:prstGeom>
        </p:spPr>
      </p:pic>
      <p:sp>
        <p:nvSpPr>
          <p:cNvPr id="2" name="標題 1"/>
          <p:cNvSpPr>
            <a:spLocks noGrp="1"/>
          </p:cNvSpPr>
          <p:nvPr>
            <p:ph type="title"/>
          </p:nvPr>
        </p:nvSpPr>
        <p:spPr>
          <a:xfrm>
            <a:off x="366271" y="1844824"/>
            <a:ext cx="8229600" cy="1575048"/>
          </a:xfrm>
        </p:spPr>
        <p:txBody>
          <a:bodyPr>
            <a:normAutofit/>
          </a:bodyPr>
          <a:lstStyle/>
          <a:p>
            <a:r>
              <a:rPr lang="en-US" altLang="zh-TW" sz="3200" dirty="0" smtClean="0"/>
              <a:t>You don’t need to worry where our ingredient come from or is it fresh or not.</a:t>
            </a:r>
            <a:endParaRPr lang="zh-TW" altLang="en-US" sz="3200" dirty="0"/>
          </a:p>
        </p:txBody>
      </p:sp>
      <p:sp>
        <p:nvSpPr>
          <p:cNvPr id="6" name="文字方塊 5"/>
          <p:cNvSpPr txBox="1"/>
          <p:nvPr/>
        </p:nvSpPr>
        <p:spPr>
          <a:xfrm>
            <a:off x="2411760" y="980728"/>
            <a:ext cx="3744416" cy="769441"/>
          </a:xfrm>
          <a:prstGeom prst="rect">
            <a:avLst/>
          </a:prstGeom>
          <a:solidFill>
            <a:schemeClr val="bg1">
              <a:lumMod val="85000"/>
            </a:schemeClr>
          </a:solidFill>
          <a:ln>
            <a:solidFill>
              <a:schemeClr val="tx1"/>
            </a:solidFill>
          </a:ln>
        </p:spPr>
        <p:txBody>
          <a:bodyPr wrap="square" rtlCol="0">
            <a:spAutoFit/>
          </a:bodyPr>
          <a:lstStyle/>
          <a:p>
            <a:r>
              <a:rPr lang="en-US" altLang="zh-TW" sz="4400" b="1" dirty="0" smtClean="0"/>
              <a:t>Our Ingredient</a:t>
            </a:r>
            <a:endParaRPr lang="zh-TW" altLang="en-US" sz="4400" b="1" dirty="0"/>
          </a:p>
        </p:txBody>
      </p:sp>
      <p:sp>
        <p:nvSpPr>
          <p:cNvPr id="7" name="文字方塊 6"/>
          <p:cNvSpPr txBox="1"/>
          <p:nvPr/>
        </p:nvSpPr>
        <p:spPr>
          <a:xfrm>
            <a:off x="539552" y="3356992"/>
            <a:ext cx="7632848" cy="1015663"/>
          </a:xfrm>
          <a:prstGeom prst="rect">
            <a:avLst/>
          </a:prstGeom>
          <a:noFill/>
        </p:spPr>
        <p:txBody>
          <a:bodyPr wrap="square" rtlCol="0">
            <a:spAutoFit/>
          </a:bodyPr>
          <a:lstStyle/>
          <a:p>
            <a:pPr algn="just"/>
            <a:r>
              <a:rPr lang="en-US" altLang="zh-TW" sz="2000" dirty="0" smtClean="0"/>
              <a:t>     We transport the best ingredient to the machine </a:t>
            </a:r>
            <a:r>
              <a:rPr lang="en-US" altLang="zh-TW" sz="2000" dirty="0" smtClean="0">
                <a:solidFill>
                  <a:srgbClr val="FF0000"/>
                </a:solidFill>
              </a:rPr>
              <a:t>every morning, afternoon and evening</a:t>
            </a:r>
            <a:r>
              <a:rPr lang="en-US" altLang="zh-TW" sz="2000" dirty="0" smtClean="0"/>
              <a:t>. Therefore, you don’t need to worry is it fresh or not.</a:t>
            </a:r>
            <a:endParaRPr lang="zh-TW" altLang="en-US" sz="2000" dirty="0"/>
          </a:p>
        </p:txBody>
      </p:sp>
      <p:sp>
        <p:nvSpPr>
          <p:cNvPr id="8" name="文字方塊 7"/>
          <p:cNvSpPr txBox="1"/>
          <p:nvPr/>
        </p:nvSpPr>
        <p:spPr>
          <a:xfrm>
            <a:off x="539552" y="4581128"/>
            <a:ext cx="7704856" cy="1015663"/>
          </a:xfrm>
          <a:prstGeom prst="rect">
            <a:avLst/>
          </a:prstGeom>
          <a:noFill/>
        </p:spPr>
        <p:txBody>
          <a:bodyPr wrap="square" rtlCol="0">
            <a:spAutoFit/>
          </a:bodyPr>
          <a:lstStyle/>
          <a:p>
            <a:pPr algn="just"/>
            <a:r>
              <a:rPr lang="en-US" altLang="zh-TW" sz="2000" dirty="0" smtClean="0"/>
              <a:t>     Our ingredients are all making by our own industry and they have got CAS(Chinese Agricultural Standards) and GMP(Good Manufacturing Practice). It means our ingredient are </a:t>
            </a:r>
            <a:r>
              <a:rPr lang="en-US" altLang="zh-TW" sz="2000" dirty="0" smtClean="0">
                <a:solidFill>
                  <a:srgbClr val="FF0000"/>
                </a:solidFill>
              </a:rPr>
              <a:t>good and healthy</a:t>
            </a:r>
            <a:r>
              <a:rPr lang="en-US" altLang="zh-TW" sz="2000" dirty="0" smtClean="0"/>
              <a:t>.</a:t>
            </a:r>
            <a:endParaRPr lang="zh-TW" altLang="en-US" sz="2000" dirty="0">
              <a:solidFill>
                <a:srgbClr val="FF0000"/>
              </a:solidFill>
            </a:endParaRPr>
          </a:p>
        </p:txBody>
      </p:sp>
      <p:sp>
        <p:nvSpPr>
          <p:cNvPr id="9" name="文字方塊 8"/>
          <p:cNvSpPr txBox="1"/>
          <p:nvPr/>
        </p:nvSpPr>
        <p:spPr>
          <a:xfrm>
            <a:off x="1511660" y="5877272"/>
            <a:ext cx="6336704" cy="646331"/>
          </a:xfrm>
          <a:prstGeom prst="rect">
            <a:avLst/>
          </a:prstGeom>
          <a:noFill/>
        </p:spPr>
        <p:txBody>
          <a:bodyPr wrap="square" rtlCol="0">
            <a:spAutoFit/>
          </a:bodyPr>
          <a:lstStyle/>
          <a:p>
            <a:r>
              <a:rPr lang="en-US" altLang="zh-TW" sz="3600" b="1" i="1" dirty="0" err="1" smtClean="0">
                <a:solidFill>
                  <a:srgbClr val="FF0000"/>
                </a:solidFill>
              </a:rPr>
              <a:t>Sandwich</a:t>
            </a:r>
            <a:r>
              <a:rPr lang="en-US" altLang="zh-TW" sz="3600" b="1" i="1" dirty="0" err="1" smtClean="0">
                <a:solidFill>
                  <a:schemeClr val="accent3">
                    <a:lumMod val="50000"/>
                  </a:schemeClr>
                </a:solidFill>
              </a:rPr>
              <a:t>Li</a:t>
            </a:r>
            <a:r>
              <a:rPr lang="en-US" altLang="zh-TW" sz="3600" b="1" i="1" dirty="0" smtClean="0">
                <a:solidFill>
                  <a:srgbClr val="FF0000"/>
                </a:solidFill>
              </a:rPr>
              <a:t> </a:t>
            </a:r>
            <a:r>
              <a:rPr lang="en-US" altLang="zh-TW" sz="3600" b="1" i="1" dirty="0" smtClean="0"/>
              <a:t>is your best choice</a:t>
            </a:r>
            <a:endParaRPr lang="zh-TW" altLang="en-US" sz="3600" b="1" i="1" dirty="0"/>
          </a:p>
        </p:txBody>
      </p:sp>
      <p:sp>
        <p:nvSpPr>
          <p:cNvPr id="10" name="向右箭號 9"/>
          <p:cNvSpPr/>
          <p:nvPr/>
        </p:nvSpPr>
        <p:spPr>
          <a:xfrm>
            <a:off x="6660232" y="1052736"/>
            <a:ext cx="2160240" cy="10081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Where is our store</a:t>
            </a:r>
            <a:endParaRPr lang="zh-TW" altLang="en-US" dirty="0"/>
          </a:p>
        </p:txBody>
      </p:sp>
    </p:spTree>
    <p:extLst>
      <p:ext uri="{BB962C8B-B14F-4D97-AF65-F5344CB8AC3E}">
        <p14:creationId xmlns:p14="http://schemas.microsoft.com/office/powerpoint/2010/main" val="38085528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980728"/>
            <a:ext cx="8640960" cy="5760640"/>
          </a:xfrm>
          <a:prstGeom prst="rect">
            <a:avLst/>
          </a:prstGeom>
        </p:spPr>
      </p:pic>
      <p:sp>
        <p:nvSpPr>
          <p:cNvPr id="2" name="標題 1"/>
          <p:cNvSpPr>
            <a:spLocks noGrp="1"/>
          </p:cNvSpPr>
          <p:nvPr>
            <p:ph type="title"/>
          </p:nvPr>
        </p:nvSpPr>
        <p:spPr>
          <a:xfrm>
            <a:off x="2483768" y="908720"/>
            <a:ext cx="4032448" cy="792088"/>
          </a:xfrm>
          <a:solidFill>
            <a:schemeClr val="bg1">
              <a:lumMod val="85000"/>
            </a:schemeClr>
          </a:solidFill>
          <a:ln>
            <a:solidFill>
              <a:schemeClr val="tx1"/>
            </a:solidFill>
          </a:ln>
        </p:spPr>
        <p:txBody>
          <a:bodyPr/>
          <a:lstStyle/>
          <a:p>
            <a:r>
              <a:rPr lang="en-US" altLang="zh-TW" b="1" dirty="0" smtClean="0"/>
              <a:t>How to find us</a:t>
            </a:r>
            <a:endParaRPr lang="zh-TW" altLang="en-US" b="1" dirty="0"/>
          </a:p>
        </p:txBody>
      </p:sp>
      <p:pic>
        <p:nvPicPr>
          <p:cNvPr id="7" name="圖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956" y="3645024"/>
            <a:ext cx="4104455" cy="2759835"/>
          </a:xfrm>
          <a:prstGeom prst="rect">
            <a:avLst/>
          </a:prstGeom>
        </p:spPr>
      </p:pic>
      <p:sp>
        <p:nvSpPr>
          <p:cNvPr id="8" name="文字方塊 7"/>
          <p:cNvSpPr txBox="1"/>
          <p:nvPr/>
        </p:nvSpPr>
        <p:spPr>
          <a:xfrm>
            <a:off x="646521" y="1994501"/>
            <a:ext cx="3312368" cy="461665"/>
          </a:xfrm>
          <a:prstGeom prst="rect">
            <a:avLst/>
          </a:prstGeom>
          <a:noFill/>
        </p:spPr>
        <p:txBody>
          <a:bodyPr wrap="square" rtlCol="0">
            <a:spAutoFit/>
          </a:bodyPr>
          <a:lstStyle/>
          <a:p>
            <a:r>
              <a:rPr lang="en-US" altLang="zh-TW" sz="2400" dirty="0" smtClean="0"/>
              <a:t>TEL: 02-29937568</a:t>
            </a:r>
            <a:endParaRPr lang="zh-TW" altLang="en-US" sz="2400" dirty="0"/>
          </a:p>
        </p:txBody>
      </p:sp>
      <p:sp>
        <p:nvSpPr>
          <p:cNvPr id="9" name="文字方塊 8"/>
          <p:cNvSpPr txBox="1"/>
          <p:nvPr/>
        </p:nvSpPr>
        <p:spPr>
          <a:xfrm>
            <a:off x="611560" y="2708920"/>
            <a:ext cx="7992888" cy="830997"/>
          </a:xfrm>
          <a:prstGeom prst="rect">
            <a:avLst/>
          </a:prstGeom>
          <a:noFill/>
        </p:spPr>
        <p:txBody>
          <a:bodyPr wrap="square" rtlCol="0">
            <a:spAutoFit/>
          </a:bodyPr>
          <a:lstStyle/>
          <a:p>
            <a:r>
              <a:rPr lang="en-US" altLang="zh-TW" sz="2400" dirty="0" smtClean="0"/>
              <a:t>Address: No.432, </a:t>
            </a:r>
            <a:r>
              <a:rPr lang="en-US" altLang="zh-TW" sz="2400" dirty="0" err="1" smtClean="0"/>
              <a:t>Xingfu</a:t>
            </a:r>
            <a:r>
              <a:rPr lang="en-US" altLang="zh-TW" sz="2400" dirty="0" smtClean="0"/>
              <a:t> Rd., </a:t>
            </a:r>
            <a:r>
              <a:rPr lang="en-US" altLang="zh-TW" sz="2400" dirty="0" err="1" smtClean="0"/>
              <a:t>Xinzhuang</a:t>
            </a:r>
            <a:r>
              <a:rPr lang="en-US" altLang="zh-TW" sz="2400" dirty="0" smtClean="0"/>
              <a:t> Dist., New Taipei City 242, Taiwan (R.O.C.) </a:t>
            </a:r>
            <a:endParaRPr lang="zh-TW" altLang="en-US" sz="2400" dirty="0"/>
          </a:p>
        </p:txBody>
      </p:sp>
    </p:spTree>
    <p:extLst>
      <p:ext uri="{BB962C8B-B14F-4D97-AF65-F5344CB8AC3E}">
        <p14:creationId xmlns:p14="http://schemas.microsoft.com/office/powerpoint/2010/main" val="37484102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488</TotalTime>
  <Words>262</Words>
  <Application>Microsoft Office PowerPoint</Application>
  <PresentationFormat>如螢幕大小 (4:3)</PresentationFormat>
  <Paragraphs>29</Paragraphs>
  <Slides>5</Slides>
  <Notes>0</Notes>
  <HiddenSlides>0</HiddenSlides>
  <MMClips>0</MMClips>
  <ScaleCrop>false</ScaleCrop>
  <HeadingPairs>
    <vt:vector size="4" baseType="variant">
      <vt:variant>
        <vt:lpstr>佈景主題</vt:lpstr>
      </vt:variant>
      <vt:variant>
        <vt:i4>1</vt:i4>
      </vt:variant>
      <vt:variant>
        <vt:lpstr>投影片標題</vt:lpstr>
      </vt:variant>
      <vt:variant>
        <vt:i4>5</vt:i4>
      </vt:variant>
    </vt:vector>
  </HeadingPairs>
  <TitlesOfParts>
    <vt:vector size="6" baseType="lpstr">
      <vt:lpstr>Office 佈景主題</vt:lpstr>
      <vt:lpstr>SandwichLi</vt:lpstr>
      <vt:lpstr>     This is a full auto sandwich deli machine, the only thing you need to do is put the money into the machine and push the bottom. Then the machine will start to cook for you. And it will pop up a delicious and healthy sandwich.</vt:lpstr>
      <vt:lpstr>We have 8 flavors</vt:lpstr>
      <vt:lpstr>You don’t need to worry where our ingredient come from or is it fresh or not.</vt:lpstr>
      <vt:lpstr>How to find us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SandwichLi</dc:title>
  <dc:creator>user</dc:creator>
  <cp:lastModifiedBy>user</cp:lastModifiedBy>
  <cp:revision>28</cp:revision>
  <dcterms:created xsi:type="dcterms:W3CDTF">2015-10-31T06:59:03Z</dcterms:created>
  <dcterms:modified xsi:type="dcterms:W3CDTF">2015-10-31T15:26:31Z</dcterms:modified>
</cp:coreProperties>
</file>