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9E9DF6-BCA1-4E7A-9FCC-EDDBAED5D35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0B21F5-9A75-4365-9ACD-8C9CFE1624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happy.com.tw/shopping/Browse.do?op=vp&amp;sid=4&amp;cid=19162&amp;pid=111888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ic.com/show/2/80/32492f6f93fcd036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zh-tw/%E6%89%8B%E8%A1%A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937694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ell.com.tw/promell/pro02_1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ngenter.shop.rakuten.tw/ne1005_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net.com.tw/7net/rui005.faces?ID=13090005358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fun123.com.tw/fun123/deal/56KAQAH?affiliateid=6&amp;sid=o_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ol3c.com/article/716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54" y="0"/>
            <a:ext cx="704566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783868"/>
            <a:ext cx="457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產品語意學</a:t>
            </a:r>
            <a:endParaRPr lang="zh-TW" altLang="en-US" sz="44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732240" y="6237312"/>
            <a:ext cx="1885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9A01C011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郭靜螢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644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88640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復古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7728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復古懷舊皮革感手錶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DIESEL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兩地時區超酷復古風格手錶展現不同的視覺感受，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在經典風格盛行，懷舊氛圍當道之際，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DIESEL DZ4071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完美地詮釋復古風味，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並略帶叛逆氣息，除了實用性的兩地時區之外，其材質造型搭配更強調前衛的時尚感及設計感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.....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，戴上它您就能體會一切。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55" y="2636912"/>
            <a:ext cx="3901728" cy="39017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36" y="55892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http://www.gohappy.com.tw/shopping/Browse.do?op=vp&amp;sid=4&amp;cid=19162&amp;pid=111888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47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7340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88640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復古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hlinkClick r:id="rId3"/>
              </a:rPr>
              <a:t>http://www.nipic.com/show/2/80/32492f6f93fcd036.html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1766" y="1336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純金表帶與錶身為您帶來奢華的金色視覺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94" y="2348880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514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139952" y="476672"/>
            <a:ext cx="4572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形容詞圖文分析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_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5210" y="2132856"/>
            <a:ext cx="445506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選定產品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手錶</a:t>
            </a:r>
            <a:endParaRPr lang="en-US" altLang="zh-TW" b="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b="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選定形容詞</a:t>
            </a:r>
            <a:r>
              <a:rPr lang="zh-TW" altLang="en-US" sz="2000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2000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流行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防水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智慧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限量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鮮豔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可愛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科技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運動               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復古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奢侈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5811"/>
            <a:ext cx="2696914" cy="2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4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90480"/>
            <a:ext cx="2857500" cy="28575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600" y="620688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流行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998" y="25649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錶，或稱為腕錶，是指戴在手腕上、用以計時及顯示時間的儀器。通常是利用皮革、橡膠、尼龍布、不銹鋼等材料，製成錶帶，將顯示時間的「錶頭」束在手腕上。本來作為儀器的「錶」應該帶金字旁，但漢字簡化把「錶」簡化成「表」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276" y="62373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http://zh.wikipedia.org/zh-tw/%E6%89%8B%E8%A1%A8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46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43608" y="839044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防水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2857500" cy="2857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防水錶是鐘錶業人士對防水手錶的簡稱。防水的手錶分普通防水和專業防水。防水手錶精工的防水手錶可分為三大類，日常生活用防水，日常生活用強化防水及潛水用防水手錶。使用非防水手錶時，請避免直接接觸水分，被水滴滴到時請盡快將其擦乾；放置不管則會造成文字板上產生污漬或生鏽。大量流汗時或用水時請取下手錶。日常生活用防水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WATER RESIST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）可防汗水、雨水或洗臉時的水滴。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011" y="5885810"/>
            <a:ext cx="411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3"/>
              </a:rPr>
              <a:t>http://baike.baidu.com/view/937694.htm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465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43608" y="839044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智慧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26692"/>
            <a:ext cx="2857500" cy="2400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552" y="256490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/>
              <a:t>目前市場上成本最低廉的觸控面板技術是電阻式技術，但電容式設計未來將取代電阻式技術，並獲得更多的關注與採用。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r>
              <a:rPr lang="zh-TW" altLang="en-US" sz="1600" dirty="0"/>
              <a:t>觸控面板的電阻式系統：電阻式系統包含一片標準的玻璃面板，上面覆蓋一傳導和一電阻金屬層；兩層間用間隔器區隔開來，然後電流能夠在兩層間流動。最後會將一防刮痕層覆蓋在上面。當使用者接觸螢幕時，傳導層和電阻金屬層會接觸在一起，而電場的改變就會被紀錄為一接觸事件，再將訊號傳送到控制器進行處理。</a:t>
            </a: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323528" y="558924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http://www.promell.com.tw/promell/pro02_1.html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68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88640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限量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96752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令人期待的甜甜圈系列終於到貨，數量絕對都是限量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此款有著眾多日系雜誌跟部落客分享</a:t>
            </a:r>
          </a:p>
          <a:p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Happy Ball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以象徵圓滿活潑且色彩鮮艷的圓球來演繹時間</a:t>
            </a:r>
          </a:p>
          <a:p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種色彩包括黑、白、黃、橙、深藍、天藍、粉紅及粉紫充滿夏日感覺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細看每顆小球上都分別飾以最能代表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tsumori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chisato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的手繪風格圖案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小龜、四葉草、貓咪等，都是為慶祝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tsumori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chisato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腕錶推出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周年而特別挑選的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光榮時刻</a:t>
            </a:r>
          </a:p>
          <a:p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Tsumori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Chisato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津森千里兼具可愛氣息與女人味的風格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早在 九零年代末期就風靡許多日本、台灣、香港的時尚迷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該品牌於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2003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年正式進軍巴黎發表服裝秀後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其作品充滿童話精靈般的神 韻魅力，更是讓國際媒體驚豔不已。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設計師津森千里的同名品牌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Tsumori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Chisato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，除了服裝系列外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另推出包包、鞋子、家居服等精彩配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配件，每個充滿童心的設計述說著不 同的故事。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25717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1013" y="5805264"/>
            <a:ext cx="446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3"/>
              </a:rPr>
              <a:t>http://bangenter.shop.rakuten.tw/ne1005_2/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127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12" y="-1"/>
            <a:ext cx="5706888" cy="6858001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414767"/>
            <a:ext cx="4572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-</a:t>
            </a:r>
          </a:p>
          <a:p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鮮豔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682" y="2564904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可愛繽紛多彩全膠質錶款鮮豔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zh-TW" altLang="en-US" dirty="0" smtClean="0"/>
              <a:t>撞</a:t>
            </a:r>
            <a:r>
              <a:rPr lang="zh-TW" altLang="en-US" dirty="0"/>
              <a:t>色效果 亮眼吸睛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質輕配戴無負擔 很適合夏日配</a:t>
            </a:r>
            <a:r>
              <a:rPr lang="zh-TW" altLang="en-US" dirty="0" smtClean="0"/>
              <a:t>戴</a:t>
            </a:r>
            <a:endParaRPr lang="en-US" altLang="zh-TW" dirty="0" smtClean="0"/>
          </a:p>
          <a:p>
            <a:r>
              <a:rPr lang="zh-TW" altLang="en-US" dirty="0" smtClean="0"/>
              <a:t>陽光</a:t>
            </a:r>
            <a:r>
              <a:rPr lang="zh-TW" altLang="en-US" dirty="0"/>
              <a:t>男孩女孩們 出遊超好搭配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4531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hlinkClick r:id="rId3"/>
              </a:rPr>
              <a:t>http://www.7net.com.tw/7net/rui005.faces?ID=130900053589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281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715382" y="2348880"/>
            <a:ext cx="3136537" cy="3093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88640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可愛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132" y="1005364"/>
            <a:ext cx="7367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彩虹積木手錶≈</a:t>
            </a:r>
            <a:endParaRPr lang="zh-TW" altLang="en-US" dirty="0"/>
          </a:p>
          <a:p>
            <a:r>
              <a:rPr lang="zh-TW" altLang="en-US" b="1" dirty="0"/>
              <a:t>超可愛超特別超繽紛</a:t>
            </a:r>
            <a:r>
              <a:rPr lang="en-US" altLang="zh-TW" b="1" dirty="0"/>
              <a:t>!! </a:t>
            </a:r>
            <a:r>
              <a:rPr lang="zh-TW" altLang="en-US" b="1" dirty="0"/>
              <a:t>積木造型的錶帶有型有不失童心</a:t>
            </a:r>
            <a:endParaRPr lang="zh-TW" altLang="en-US" dirty="0"/>
          </a:p>
          <a:p>
            <a:r>
              <a:rPr lang="zh-TW" altLang="en-US" b="1" dirty="0"/>
              <a:t>顏色猶如小時候玩的積木一樣的多采多姿 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讓你走入積木的世界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59378"/>
            <a:ext cx="3317683" cy="32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14" y="0"/>
            <a:ext cx="69498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0688" y="5733256"/>
            <a:ext cx="638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4"/>
              </a:rPr>
              <a:t>http://www.fun123.com.tw/fun123/deal/56KAQAH?affiliateid=6&amp;sid=o_19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3651"/>
            <a:ext cx="2944591" cy="276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442234" y="1988840"/>
            <a:ext cx="3658158" cy="36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7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4" y="3571736"/>
            <a:ext cx="4242048" cy="2976504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88640"/>
            <a:ext cx="4572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 altLang="zh-TW" b="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>
                <a:latin typeface="Adobe 黑体 Std R" pitchFamily="34" charset="-128"/>
                <a:ea typeface="Adobe 黑体 Std R" pitchFamily="34" charset="-128"/>
              </a:rPr>
              <a:t>形容詞圖文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分析</a:t>
            </a:r>
            <a:r>
              <a:rPr lang="en-US" altLang="zh-TW" sz="2800" dirty="0"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手錶</a:t>
            </a:r>
            <a:r>
              <a:rPr lang="en-US" altLang="zh-TW" sz="2800" dirty="0" smtClean="0">
                <a:latin typeface="Adobe 黑体 Std R" pitchFamily="34" charset="-128"/>
                <a:ea typeface="Adobe 黑体 Std R" pitchFamily="34" charset="-128"/>
              </a:rPr>
              <a:t>—</a:t>
            </a:r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科技</a:t>
            </a:r>
            <a:endParaRPr lang="zh-TW" altLang="en-US" b="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41277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是金欸！感應空氣中酒精濃度的</a:t>
            </a:r>
            <a:r>
              <a:rPr lang="zh-TW" altLang="en-US" dirty="0">
                <a:solidFill>
                  <a:srgbClr val="FF0000"/>
                </a:solidFill>
              </a:rPr>
              <a:t>酒測手錶</a:t>
            </a:r>
          </a:p>
        </p:txBody>
      </p:sp>
      <p:sp>
        <p:nvSpPr>
          <p:cNvPr id="4" name="矩形 3"/>
          <p:cNvSpPr/>
          <p:nvPr/>
        </p:nvSpPr>
        <p:spPr>
          <a:xfrm>
            <a:off x="144016" y="2171353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雖然上禮拜介紹的 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G-SHOCK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酒測手錶是假的消息，但是還是不免要稱讚一下想到這個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IDEA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的人，讓手錶多了一種全新的功能，卻大大增加生活的便利度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現在，手錶品牌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KISAI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真的推出了一款可以酒測的手錶，很明顯的與想像中的手錶有點不同，再這隻手錶上面你找不到吹管，它使用的是感應的方式檢測酒精濃度，當你向著手錶吹氣五秒鐘，手錶會自動捕捉你呼吸吐出的空氣中含有多少酒精，並且顯示在手錶的螢幕上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57500" cy="2857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36" y="5949280"/>
            <a:ext cx="3660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4"/>
              </a:rPr>
              <a:t>http://www.cool3c.com/article/71639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795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682</Words>
  <Application>Microsoft Office PowerPoint</Application>
  <PresentationFormat>如螢幕大小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夏至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GT</dc:creator>
  <cp:lastModifiedBy>GT</cp:lastModifiedBy>
  <cp:revision>8</cp:revision>
  <dcterms:created xsi:type="dcterms:W3CDTF">2013-10-31T05:21:07Z</dcterms:created>
  <dcterms:modified xsi:type="dcterms:W3CDTF">2013-10-31T08:03:29Z</dcterms:modified>
</cp:coreProperties>
</file>