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3" r:id="rId4"/>
    <p:sldId id="272" r:id="rId5"/>
    <p:sldId id="268" r:id="rId6"/>
    <p:sldId id="274" r:id="rId7"/>
    <p:sldId id="264" r:id="rId8"/>
    <p:sldId id="267" r:id="rId9"/>
    <p:sldId id="266" r:id="rId10"/>
    <p:sldId id="276" r:id="rId11"/>
    <p:sldId id="269" r:id="rId12"/>
    <p:sldId id="275" r:id="rId13"/>
    <p:sldId id="271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E334-F9A2-4FC4-ABF4-361B27EB91E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2384-5C78-4A25-9045-C364C40D1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90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E334-F9A2-4FC4-ABF4-361B27EB91E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2384-5C78-4A25-9045-C364C40D1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8289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E334-F9A2-4FC4-ABF4-361B27EB91E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2384-5C78-4A25-9045-C364C40D1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20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E334-F9A2-4FC4-ABF4-361B27EB91E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2384-5C78-4A25-9045-C364C40D1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3291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E334-F9A2-4FC4-ABF4-361B27EB91E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2384-5C78-4A25-9045-C364C40D1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640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E334-F9A2-4FC4-ABF4-361B27EB91E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2384-5C78-4A25-9045-C364C40D1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7087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E334-F9A2-4FC4-ABF4-361B27EB91E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2384-5C78-4A25-9045-C364C40D1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9179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E334-F9A2-4FC4-ABF4-361B27EB91E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2384-5C78-4A25-9045-C364C40D1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4844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E334-F9A2-4FC4-ABF4-361B27EB91E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2384-5C78-4A25-9045-C364C40D1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5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E334-F9A2-4FC4-ABF4-361B27EB91E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2384-5C78-4A25-9045-C364C40D1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9624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E334-F9A2-4FC4-ABF4-361B27EB91E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2384-5C78-4A25-9045-C364C40D1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63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CE334-F9A2-4FC4-ABF4-361B27EB91E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42384-5C78-4A25-9045-C364C40D1ED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340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728191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以適當科技與風險評估角度來看風能系統</a:t>
            </a:r>
            <a:endParaRPr lang="zh-TW" altLang="en-US" sz="4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72000" y="3140968"/>
            <a:ext cx="4176464" cy="3240360"/>
          </a:xfrm>
        </p:spPr>
        <p:txBody>
          <a:bodyPr>
            <a:normAutofit/>
          </a:bodyPr>
          <a:lstStyle/>
          <a:p>
            <a:pPr algn="l"/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指導老師</a:t>
            </a:r>
            <a:r>
              <a:rPr lang="en-US" altLang="zh-TW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林聰益</a:t>
            </a:r>
          </a:p>
          <a:p>
            <a:pPr algn="l"/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班級：自控三甲</a:t>
            </a:r>
          </a:p>
          <a:p>
            <a:pPr algn="l"/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學號</a:t>
            </a:r>
            <a:r>
              <a:rPr lang="en-US" altLang="zh-TW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:49912049</a:t>
            </a:r>
          </a:p>
          <a:p>
            <a:pPr algn="l"/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姓名</a:t>
            </a:r>
            <a:r>
              <a:rPr lang="en-US" altLang="zh-TW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王登鐘</a:t>
            </a:r>
            <a:endParaRPr lang="zh-TW" altLang="en-US" sz="4000" b="1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63" y="2204864"/>
            <a:ext cx="3998218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07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風力</a:t>
            </a:r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發電廠建置地點選擇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風力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發電廠的建置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地點選擇大致歸為兩類：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陸地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：舉凡陸地上所有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地形都可建置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風力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發電廠</a:t>
            </a:r>
            <a:r>
              <a:rPr lang="zh-TW" altLang="en-US" b="1" dirty="0" smtClean="0">
                <a:latin typeface="新細明體"/>
                <a:ea typeface="新細明體"/>
              </a:rPr>
              <a:t>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不過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礙於法令與飛安的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限制</a:t>
            </a:r>
            <a:r>
              <a:rPr lang="zh-TW" altLang="en-US" b="1" dirty="0" smtClean="0">
                <a:latin typeface="新細明體"/>
                <a:ea typeface="新細明體"/>
              </a:rPr>
              <a:t>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部分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地區雖風能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強勁</a:t>
            </a:r>
            <a:r>
              <a:rPr lang="zh-TW" altLang="en-US" b="1" dirty="0" smtClean="0">
                <a:latin typeface="新細明體"/>
                <a:ea typeface="新細明體"/>
              </a:rPr>
              <a:t>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但是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不能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發展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如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機場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附近及山區、平地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海邊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沙漠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極地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b="1" dirty="0" smtClean="0">
                <a:latin typeface="新細明體"/>
                <a:ea typeface="新細明體"/>
              </a:rPr>
              <a:t>。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海上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：建置海上風力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發電廠</a:t>
            </a:r>
            <a:r>
              <a:rPr lang="zh-TW" altLang="en-US" b="1" dirty="0" smtClean="0">
                <a:latin typeface="新細明體"/>
                <a:ea typeface="新細明體"/>
              </a:rPr>
              <a:t>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又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稱離岸式風力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發電廠是未來發展的趨勢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由於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世界各國相繼大力發展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風力發電</a:t>
            </a:r>
            <a:r>
              <a:rPr lang="zh-TW" altLang="en-US" b="1" dirty="0" smtClean="0">
                <a:latin typeface="新細明體"/>
                <a:ea typeface="新細明體"/>
              </a:rPr>
              <a:t>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已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致陸地上可建置風電地點快速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減少</a:t>
            </a:r>
            <a:r>
              <a:rPr lang="zh-TW" altLang="en-US" b="1" dirty="0" smtClean="0">
                <a:latin typeface="新細明體"/>
                <a:ea typeface="新細明體"/>
              </a:rPr>
              <a:t>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所以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目前大型風電廠的發展大多是以海上為主。</a:t>
            </a:r>
          </a:p>
        </p:txBody>
      </p:sp>
    </p:spTree>
    <p:extLst>
      <p:ext uri="{BB962C8B-B14F-4D97-AF65-F5344CB8AC3E}">
        <p14:creationId xmlns:p14="http://schemas.microsoft.com/office/powerpoint/2010/main" val="3005117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結論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建造風力發電廠需要有豐沛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的風能與足夠的資金外，還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需注意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建置地點、土地的取得、維修的便利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度和發電機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高度與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供電區域的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距離。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風力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發電廠並不會產生廢熱，亦沒有溫室氣體的問題，只需穩定風力即可順利發電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因此風力發電若能使用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得當，則環境將永續生存和發展。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463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8" cy="685799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參考資料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+mj-lt"/>
              </a:rPr>
              <a:t>http://zh.wikipedia.org/zh-tw/%</a:t>
            </a:r>
            <a:r>
              <a:rPr lang="en-US" altLang="zh-TW" dirty="0" smtClean="0">
                <a:latin typeface="+mj-lt"/>
              </a:rPr>
              <a:t>E9%A2%A8%E5%8A%9B%E7%99%BC%E9%9B%BB%E5%BB%A0</a:t>
            </a:r>
          </a:p>
          <a:p>
            <a:pPr marL="0" indent="0">
              <a:buNone/>
            </a:pPr>
            <a:r>
              <a:rPr lang="en-US" altLang="zh-TW" dirty="0">
                <a:latin typeface="+mj-lt"/>
              </a:rPr>
              <a:t>http://tw.knowledge.yahoo.com/question/question?qid=1608051307889</a:t>
            </a:r>
            <a:endParaRPr lang="zh-TW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14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3730426"/>
          </a:xfrm>
        </p:spPr>
        <p:txBody>
          <a:bodyPr>
            <a:normAutofit/>
          </a:bodyPr>
          <a:lstStyle/>
          <a:p>
            <a: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  <a:t>THE END</a:t>
            </a:r>
            <a:br>
              <a:rPr lang="en-US" altLang="zh-TW" sz="6000" b="1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6000" b="1" dirty="0" smtClean="0">
                <a:latin typeface="標楷體" pitchFamily="65" charset="-120"/>
                <a:ea typeface="標楷體" pitchFamily="65" charset="-120"/>
              </a:rPr>
              <a:t>謝謝聆聽</a:t>
            </a:r>
            <a:endParaRPr lang="zh-TW" altLang="en-US" sz="6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2519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緒論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7499176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en-US" sz="3800" b="1" dirty="0" smtClean="0">
                <a:latin typeface="標楷體" pitchFamily="65" charset="-120"/>
                <a:ea typeface="標楷體" pitchFamily="65" charset="-120"/>
              </a:rPr>
              <a:t>一、前言</a:t>
            </a:r>
          </a:p>
          <a:p>
            <a:pPr marL="0" indent="0">
              <a:buNone/>
            </a:pPr>
            <a:r>
              <a:rPr lang="zh-TW" altLang="en-US" sz="3800" b="1" dirty="0" smtClean="0">
                <a:latin typeface="標楷體" pitchFamily="65" charset="-120"/>
                <a:ea typeface="標楷體" pitchFamily="65" charset="-120"/>
              </a:rPr>
              <a:t>二、風力發電原理</a:t>
            </a:r>
          </a:p>
          <a:p>
            <a:pPr marL="0" indent="0">
              <a:buNone/>
            </a:pPr>
            <a:r>
              <a:rPr lang="zh-TW" altLang="en-US" sz="3800" b="1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zh-TW" altLang="en-US" sz="3800" b="1" dirty="0">
                <a:latin typeface="標楷體" pitchFamily="65" charset="-120"/>
                <a:ea typeface="標楷體" pitchFamily="65" charset="-120"/>
              </a:rPr>
              <a:t>、風力發電機種類</a:t>
            </a:r>
          </a:p>
          <a:p>
            <a:pPr marL="0" indent="0">
              <a:buNone/>
            </a:pPr>
            <a:r>
              <a:rPr lang="zh-TW" altLang="en-US" sz="3800" b="1" dirty="0">
                <a:latin typeface="標楷體" pitchFamily="65" charset="-120"/>
                <a:ea typeface="標楷體" pitchFamily="65" charset="-120"/>
              </a:rPr>
              <a:t>四、優點</a:t>
            </a:r>
          </a:p>
          <a:p>
            <a:pPr marL="0" indent="0">
              <a:buNone/>
            </a:pPr>
            <a:r>
              <a:rPr lang="zh-TW" altLang="en-US" sz="3800" b="1" dirty="0" smtClean="0">
                <a:latin typeface="標楷體" pitchFamily="65" charset="-120"/>
                <a:ea typeface="標楷體" pitchFamily="65" charset="-120"/>
              </a:rPr>
              <a:t>五</a:t>
            </a:r>
            <a:r>
              <a:rPr lang="zh-TW" altLang="en-US" sz="3800" b="1" dirty="0">
                <a:latin typeface="標楷體" pitchFamily="65" charset="-120"/>
                <a:ea typeface="標楷體" pitchFamily="65" charset="-120"/>
              </a:rPr>
              <a:t>、缺點</a:t>
            </a:r>
          </a:p>
          <a:p>
            <a:pPr marL="0" indent="0">
              <a:buNone/>
            </a:pPr>
            <a:r>
              <a:rPr lang="zh-TW" altLang="en-US" sz="3800" b="1" dirty="0">
                <a:latin typeface="標楷體" pitchFamily="65" charset="-120"/>
                <a:ea typeface="標楷體" pitchFamily="65" charset="-120"/>
              </a:rPr>
              <a:t>六</a:t>
            </a:r>
            <a:r>
              <a:rPr lang="zh-TW" altLang="en-US" sz="3800" b="1" dirty="0" smtClean="0">
                <a:latin typeface="標楷體" pitchFamily="65" charset="-120"/>
                <a:ea typeface="標楷體" pitchFamily="65" charset="-120"/>
              </a:rPr>
              <a:t>、台灣風力發電廠</a:t>
            </a:r>
          </a:p>
          <a:p>
            <a:pPr marL="0" indent="0">
              <a:buNone/>
            </a:pPr>
            <a:r>
              <a:rPr lang="zh-TW" altLang="en-US" sz="3800" b="1" dirty="0">
                <a:latin typeface="標楷體" pitchFamily="65" charset="-120"/>
                <a:ea typeface="標楷體" pitchFamily="65" charset="-120"/>
              </a:rPr>
              <a:t>七、風力</a:t>
            </a:r>
            <a:r>
              <a:rPr lang="zh-TW" altLang="en-US" sz="3800" b="1" dirty="0" smtClean="0">
                <a:latin typeface="標楷體" pitchFamily="65" charset="-120"/>
                <a:ea typeface="標楷體" pitchFamily="65" charset="-120"/>
              </a:rPr>
              <a:t>發電廠建置地點選擇</a:t>
            </a:r>
            <a:endParaRPr lang="en-US" altLang="zh-TW" sz="38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800" b="1" dirty="0">
                <a:latin typeface="標楷體" pitchFamily="65" charset="-120"/>
                <a:ea typeface="標楷體" pitchFamily="65" charset="-120"/>
              </a:rPr>
              <a:t>八、結論</a:t>
            </a:r>
            <a:endParaRPr lang="zh-TW" altLang="en-US" sz="38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800" b="1" dirty="0" smtClean="0">
                <a:latin typeface="標楷體" pitchFamily="65" charset="-120"/>
                <a:ea typeface="標楷體" pitchFamily="65" charset="-120"/>
              </a:rPr>
              <a:t>九</a:t>
            </a:r>
            <a:r>
              <a:rPr lang="zh-TW" altLang="en-US" sz="3800" b="1" dirty="0" smtClean="0">
                <a:latin typeface="新細明體"/>
                <a:ea typeface="新細明體"/>
              </a:rPr>
              <a:t>、</a:t>
            </a:r>
            <a:r>
              <a:rPr lang="zh-TW" altLang="en-US" sz="3800" b="1" dirty="0" smtClean="0">
                <a:latin typeface="標楷體" pitchFamily="65" charset="-120"/>
                <a:ea typeface="標楷體" pitchFamily="65" charset="-120"/>
              </a:rPr>
              <a:t>參考文獻</a:t>
            </a:r>
            <a:endParaRPr lang="en-US" altLang="zh-TW" sz="38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46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46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46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46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46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46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46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46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sz="46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730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前言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由於經濟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發展和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人口數眾多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的情況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下，對電力的需求量與日俱增，而發電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的主要燃料卻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多仰賴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煤和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天然氣資源，此種多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為高污染物質的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來源，因此尋求替代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的方案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，而風能就是其中最具代表性的方案。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439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風力發電原理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利用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風力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帶動葉片旋轉，經增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速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器使旋轉速度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加快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來帶動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發電機產生電力。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新式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風車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裝有玻璃纖維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作成的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大型葉片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，重量輕強度高，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只需少許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風力，就可以帶動大型風車葉片，透過增速器，將可以產生能使大樹搖動的十倍力量。目前風力發電的技術，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大約每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秒三公尺的速度，就可產生電力。</a:t>
            </a:r>
          </a:p>
        </p:txBody>
      </p:sp>
    </p:spTree>
    <p:extLst>
      <p:ext uri="{BB962C8B-B14F-4D97-AF65-F5344CB8AC3E}">
        <p14:creationId xmlns:p14="http://schemas.microsoft.com/office/powerpoint/2010/main" val="138302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8" cy="685799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風力發電機種類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水平軸風力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發電機</a:t>
            </a:r>
            <a:r>
              <a:rPr lang="zh-TW" altLang="en-US" b="1" dirty="0" smtClean="0">
                <a:latin typeface="新細明體"/>
                <a:ea typeface="新細明體"/>
              </a:rPr>
              <a:t>：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分為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升力型和阻力型兩類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升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力型風力發電機旋轉速度快，阻力型旋轉速度慢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。對於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風力發電，多採用升力型水平軸風力發電機。</a:t>
            </a:r>
          </a:p>
          <a:p>
            <a:pPr marL="0" indent="0">
              <a:buNone/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大多數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水平軸風力發電機具有對風裝置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， 能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隨風向改變而轉動。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7484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風力發電機</a:t>
            </a:r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種類續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垂直軸風力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發電機：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風向改變的時候無需對風，在這點上相對於水平軸風力發電機是一大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優勢。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不僅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使結構設計簡化，而且也減少了風輪對風時的陀螺力。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7735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優點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不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需要耗費燃料。 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不會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產生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輻射和二氧化碳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等公害。</a:t>
            </a: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取之不盡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，用之不竭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，可永續發展。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和水力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、火力或核能發電廠的建造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費     相比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，建造費用較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低廉</a:t>
            </a:r>
            <a:r>
              <a:rPr lang="zh-TW" altLang="en-US" b="1" dirty="0" smtClean="0">
                <a:latin typeface="新細明體"/>
                <a:ea typeface="新細明體"/>
              </a:rPr>
              <a:t>。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564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缺點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風力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不穩定，風力和風向時常改變，能量無法集中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發電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成本過高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風力發電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效率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低</a:t>
            </a:r>
            <a:r>
              <a:rPr lang="zh-TW" altLang="en-US" sz="3600" b="1" dirty="0" smtClean="0">
                <a:latin typeface="新細明體"/>
                <a:ea typeface="新細明體"/>
              </a:rPr>
              <a:t>。</a:t>
            </a:r>
            <a:endParaRPr lang="zh-TW" altLang="en-US" sz="36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風力發電機組所需腹地大</a:t>
            </a:r>
            <a:r>
              <a:rPr lang="zh-TW" altLang="en-US" sz="3600" b="1" dirty="0" smtClean="0">
                <a:latin typeface="新細明體"/>
              </a:rPr>
              <a:t>。</a:t>
            </a:r>
            <a:endParaRPr lang="zh-TW" altLang="en-US" sz="36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夏季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用電量高，發電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效率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卻不佳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sz="36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建廠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所需土地成本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過高</a:t>
            </a:r>
            <a:r>
              <a:rPr lang="zh-TW" altLang="en-US" sz="3600" b="1" dirty="0" smtClean="0">
                <a:latin typeface="新細明體"/>
              </a:rPr>
              <a:t>。</a:t>
            </a:r>
            <a:endParaRPr lang="zh-TW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6020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26"/>
            <a:ext cx="9144000" cy="685799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zh-TW" altLang="en-US" sz="6700" dirty="0">
                <a:latin typeface="標楷體" pitchFamily="65" charset="-120"/>
                <a:ea typeface="標楷體" pitchFamily="65" charset="-120"/>
              </a:rPr>
              <a:t>台灣</a:t>
            </a:r>
            <a:r>
              <a:rPr lang="zh-TW" altLang="en-US" sz="6700" dirty="0" smtClean="0">
                <a:latin typeface="標楷體" pitchFamily="65" charset="-120"/>
                <a:ea typeface="標楷體" pitchFamily="65" charset="-120"/>
              </a:rPr>
              <a:t>風力發電廠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218" y="1475085"/>
            <a:ext cx="2255985" cy="1800000"/>
          </a:xfr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34" y="4005064"/>
            <a:ext cx="2400000" cy="18000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8395" y="4005064"/>
            <a:ext cx="2399437" cy="1800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4005064"/>
            <a:ext cx="2088232" cy="1800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896" y="1484784"/>
            <a:ext cx="2181536" cy="180000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549" y="1475085"/>
            <a:ext cx="2324283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5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296</TotalTime>
  <Words>653</Words>
  <Application>Microsoft Office PowerPoint</Application>
  <PresentationFormat>如螢幕大小 (4:3)</PresentationFormat>
  <Paragraphs>63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以適當科技與風險評估角度來看風能系統</vt:lpstr>
      <vt:lpstr>緒論</vt:lpstr>
      <vt:lpstr>前言</vt:lpstr>
      <vt:lpstr>風力發電原理</vt:lpstr>
      <vt:lpstr>風力發電機種類</vt:lpstr>
      <vt:lpstr>風力發電機種類續</vt:lpstr>
      <vt:lpstr>優點</vt:lpstr>
      <vt:lpstr>缺點</vt:lpstr>
      <vt:lpstr>台灣風力發電廠 </vt:lpstr>
      <vt:lpstr>風力發電廠建置地點選擇</vt:lpstr>
      <vt:lpstr>結論</vt:lpstr>
      <vt:lpstr>參考資料</vt:lpstr>
      <vt:lpstr>THE END 謝謝聆聽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以適當科技與風險評估角度來看風能系統</dc:title>
  <dc:creator>11</dc:creator>
  <cp:lastModifiedBy>11</cp:lastModifiedBy>
  <cp:revision>20</cp:revision>
  <dcterms:created xsi:type="dcterms:W3CDTF">2012-12-17T23:59:29Z</dcterms:created>
  <dcterms:modified xsi:type="dcterms:W3CDTF">2012-12-18T09:38:06Z</dcterms:modified>
</cp:coreProperties>
</file>