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B2AC7E8-2FD4-4F65-8007-A08E38E301D8}" type="datetimeFigureOut">
              <a:rPr lang="zh-TW" altLang="en-US" smtClean="0"/>
              <a:t>2012/12/13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92E1080-8A9D-4EDB-93E7-1C1625BBF6B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sz="quarter" idx="14"/>
          </p:nvPr>
        </p:nvSpPr>
        <p:spPr>
          <a:xfrm>
            <a:off x="6228184" y="1628800"/>
            <a:ext cx="2703216" cy="4824536"/>
          </a:xfrm>
        </p:spPr>
        <p:txBody>
          <a:bodyPr>
            <a:noAutofit/>
          </a:bodyPr>
          <a:lstStyle/>
          <a:p>
            <a:r>
              <a:rPr lang="zh-TW" altLang="en-US" sz="2800" dirty="0">
                <a:ea typeface="華康少女文字W6" pitchFamily="49" charset="-120"/>
              </a:rPr>
              <a:t>太極系列的作品，流露出抽象的運動性，非但不受限於太極拳分解圖</a:t>
            </a:r>
            <a:r>
              <a:rPr lang="zh-TW" altLang="en-US" sz="2800" dirty="0" smtClean="0">
                <a:ea typeface="華康少女文字W6" pitchFamily="49" charset="-120"/>
              </a:rPr>
              <a:t>的運動</a:t>
            </a:r>
            <a:r>
              <a:rPr lang="zh-TW" altLang="en-US" sz="2800" dirty="0">
                <a:ea typeface="華康少女文字W6" pitchFamily="49" charset="-120"/>
              </a:rPr>
              <a:t>公式</a:t>
            </a:r>
            <a:r>
              <a:rPr lang="zh-TW" altLang="en-US" sz="2800" dirty="0" smtClean="0">
                <a:ea typeface="華康少女文字W6" pitchFamily="49" charset="-120"/>
              </a:rPr>
              <a:t>，</a:t>
            </a:r>
            <a:r>
              <a:rPr lang="zh-TW" altLang="en-US" sz="2800" dirty="0">
                <a:ea typeface="華康少女文字W6" pitchFamily="49" charset="-120"/>
              </a:rPr>
              <a:t>還改變了我們對於運動空間的認知習慣，讓作品與空間的關係都抽象了</a:t>
            </a:r>
            <a:r>
              <a:rPr lang="zh-TW" altLang="en-US" sz="2800" dirty="0" smtClean="0">
                <a:ea typeface="華康少女文字W6" pitchFamily="49" charset="-120"/>
              </a:rPr>
              <a:t>起來。</a:t>
            </a:r>
            <a:endParaRPr lang="zh-TW" altLang="en-US" sz="2800" dirty="0">
              <a:ea typeface="華康少女文字W6" pitchFamily="49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9" r="11951"/>
          <a:stretch/>
        </p:blipFill>
        <p:spPr>
          <a:xfrm>
            <a:off x="395536" y="1772816"/>
            <a:ext cx="5200240" cy="4320480"/>
          </a:xfr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華康兒風體W3(P)" pitchFamily="34" charset="-120"/>
                <a:ea typeface="華康兒風體W3(P)" pitchFamily="34" charset="-120"/>
              </a:rPr>
              <a:t>朱銘</a:t>
            </a:r>
            <a:r>
              <a:rPr lang="en-US" altLang="zh-TW" dirty="0" smtClean="0">
                <a:latin typeface="華康兒風體W3(P)" pitchFamily="34" charset="-120"/>
                <a:ea typeface="華康兒風體W3(P)" pitchFamily="34" charset="-120"/>
              </a:rPr>
              <a:t>-</a:t>
            </a:r>
            <a:r>
              <a:rPr lang="zh-TW" altLang="en-US" dirty="0" smtClean="0">
                <a:latin typeface="華康兒風體W3(P)" pitchFamily="34" charset="-120"/>
                <a:ea typeface="華康兒風體W3(P)" pitchFamily="34" charset="-120"/>
              </a:rPr>
              <a:t>飛撲 </a:t>
            </a:r>
            <a:r>
              <a:rPr lang="en-US" altLang="zh-TW" dirty="0" smtClean="0">
                <a:latin typeface="華康兒風體W3(P)" pitchFamily="34" charset="-120"/>
                <a:ea typeface="華康兒風體W3(P)" pitchFamily="34" charset="-120"/>
              </a:rPr>
              <a:t>(</a:t>
            </a:r>
            <a:r>
              <a:rPr lang="zh-TW" altLang="en-US" dirty="0" smtClean="0">
                <a:latin typeface="華康兒風體W3(P)" pitchFamily="34" charset="-120"/>
                <a:ea typeface="華康兒風體W3(P)" pitchFamily="34" charset="-120"/>
              </a:rPr>
              <a:t>太極系列</a:t>
            </a:r>
            <a:r>
              <a:rPr lang="en-US" altLang="zh-TW" dirty="0" smtClean="0">
                <a:latin typeface="華康兒風體W3(P)" pitchFamily="34" charset="-120"/>
                <a:ea typeface="華康兒風體W3(P)" pitchFamily="34" charset="-120"/>
              </a:rPr>
              <a:t>)</a:t>
            </a:r>
            <a:endParaRPr lang="zh-TW" altLang="en-US" dirty="0">
              <a:latin typeface="華康兒風體W3(P)" pitchFamily="34" charset="-120"/>
              <a:ea typeface="華康兒風體W3(P)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7090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TC101790491[[fn=反光薄膜]]</Template>
  <TotalTime>8</TotalTime>
  <Words>53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Mylar</vt:lpstr>
      <vt:lpstr>朱銘-飛撲 (太極系列)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朱銘-飛撲 (太極系列)</dc:title>
  <dc:creator>User</dc:creator>
  <cp:lastModifiedBy>User</cp:lastModifiedBy>
  <cp:revision>1</cp:revision>
  <dcterms:created xsi:type="dcterms:W3CDTF">2012-12-12T16:22:57Z</dcterms:created>
  <dcterms:modified xsi:type="dcterms:W3CDTF">2012-12-12T16:31:43Z</dcterms:modified>
</cp:coreProperties>
</file>