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045F7-AEFA-406E-96D1-D916E6972490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7F91E-AE98-466B-8656-4FE54E97E2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1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F91E-AE98-466B-8656-4FE54E97E2F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9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17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63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29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6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83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77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0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96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4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2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7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ED142-950F-4102-ABB8-501D625E3F78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C3F2-5661-4FA8-8499-7AB27E74BC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74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3888" y="451991"/>
            <a:ext cx="7772400" cy="1470025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00B0F0"/>
                </a:solidFill>
              </a:rPr>
              <a:t>Break The Rule</a:t>
            </a:r>
            <a:endParaRPr lang="zh-TW" altLang="en-US" sz="6600" dirty="0">
              <a:solidFill>
                <a:srgbClr val="00B0F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7714"/>
            <a:ext cx="7948744" cy="44644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2101416" cy="1400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8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2219"/>
            <a:ext cx="8784976" cy="5445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Specialties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576" y="3861048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During the night, we provide </a:t>
            </a:r>
            <a:r>
              <a:rPr lang="en-US" altLang="zh-TW" sz="3200" dirty="0" smtClean="0">
                <a:solidFill>
                  <a:srgbClr val="FF0000"/>
                </a:solidFill>
              </a:rPr>
              <a:t>cocktails in our bar</a:t>
            </a:r>
            <a:r>
              <a:rPr lang="en-US" altLang="zh-TW" sz="3200" dirty="0" smtClean="0">
                <a:solidFill>
                  <a:schemeClr val="bg1"/>
                </a:solidFill>
              </a:rPr>
              <a:t>( On the first floor). We names Break The Rule because there is not any limitations here. </a:t>
            </a:r>
            <a:r>
              <a:rPr lang="en-US" altLang="zh-TW" sz="3200" dirty="0" smtClean="0">
                <a:solidFill>
                  <a:srgbClr val="FF0000"/>
                </a:solidFill>
              </a:rPr>
              <a:t>You can booze freely and even can dance with the songs!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8" y="1237944"/>
            <a:ext cx="7802064" cy="43821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Contact 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9532" y="1844824"/>
            <a:ext cx="8424936" cy="413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Location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No.237</a:t>
            </a:r>
            <a:r>
              <a:rPr lang="en-US" altLang="zh-TW" dirty="0">
                <a:solidFill>
                  <a:srgbClr val="0070C0"/>
                </a:solidFill>
              </a:rPr>
              <a:t>, </a:t>
            </a:r>
            <a:r>
              <a:rPr lang="en-US" altLang="zh-TW" dirty="0" err="1">
                <a:solidFill>
                  <a:srgbClr val="0070C0"/>
                </a:solidFill>
              </a:rPr>
              <a:t>Gaomei</a:t>
            </a:r>
            <a:r>
              <a:rPr lang="en-US" altLang="zh-TW" dirty="0">
                <a:solidFill>
                  <a:srgbClr val="0070C0"/>
                </a:solidFill>
              </a:rPr>
              <a:t> Rd., </a:t>
            </a:r>
            <a:r>
              <a:rPr lang="en-US" altLang="zh-TW" dirty="0" err="1">
                <a:solidFill>
                  <a:srgbClr val="0070C0"/>
                </a:solidFill>
              </a:rPr>
              <a:t>Qingshui</a:t>
            </a:r>
            <a:r>
              <a:rPr lang="en-US" altLang="zh-TW" dirty="0">
                <a:solidFill>
                  <a:srgbClr val="0070C0"/>
                </a:solidFill>
              </a:rPr>
              <a:t> Dist., Taichung </a:t>
            </a:r>
            <a:r>
              <a:rPr lang="en-US" altLang="zh-TW" dirty="0" smtClean="0">
                <a:solidFill>
                  <a:srgbClr val="0070C0"/>
                </a:solidFill>
              </a:rPr>
              <a:t>City</a:t>
            </a:r>
          </a:p>
          <a:p>
            <a:pPr marL="0" indent="0">
              <a:buNone/>
            </a:pPr>
            <a:r>
              <a:rPr lang="en-US" altLang="zh-TW" dirty="0" smtClean="0"/>
              <a:t>Phone Number: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0937233756</a:t>
            </a:r>
          </a:p>
          <a:p>
            <a:pPr marL="0" indent="0">
              <a:buNone/>
            </a:pPr>
            <a:r>
              <a:rPr lang="en-US" altLang="zh-TW" dirty="0" smtClean="0"/>
              <a:t>Email: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breaktherule@gmail.com.tw</a:t>
            </a:r>
          </a:p>
          <a:p>
            <a:pPr marL="0" indent="0">
              <a:buNone/>
            </a:pP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02064" cy="43821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About 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3425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Hi !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If you only has </a:t>
            </a:r>
            <a:r>
              <a:rPr lang="en-US" altLang="zh-TW" dirty="0" smtClean="0">
                <a:solidFill>
                  <a:srgbClr val="FF0000"/>
                </a:solidFill>
              </a:rPr>
              <a:t>small budgets for accommodations</a:t>
            </a:r>
            <a:r>
              <a:rPr lang="en-US" altLang="zh-TW" dirty="0" smtClean="0">
                <a:solidFill>
                  <a:srgbClr val="002060"/>
                </a:solidFill>
              </a:rPr>
              <a:t> on your trip, Break The Rule is a very good choice for you. We will try our best to provide </a:t>
            </a:r>
            <a:r>
              <a:rPr lang="en-US" altLang="zh-TW" dirty="0" smtClean="0">
                <a:solidFill>
                  <a:srgbClr val="FF0000"/>
                </a:solidFill>
              </a:rPr>
              <a:t>the house that gives you the warm nest feeling</a:t>
            </a:r>
            <a:r>
              <a:rPr lang="en-US" altLang="zh-TW" dirty="0" smtClean="0">
                <a:solidFill>
                  <a:srgbClr val="002060"/>
                </a:solidFill>
              </a:rPr>
              <a:t>.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7802064" cy="43821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Mission statement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6781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Our mission is simple;</a:t>
            </a:r>
            <a:r>
              <a:rPr lang="zh-TW" altLang="en-US" dirty="0" smtClean="0">
                <a:solidFill>
                  <a:srgbClr val="002060"/>
                </a:solidFill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</a:rPr>
              <a:t>we provide </a:t>
            </a:r>
            <a:r>
              <a:rPr lang="en-US" altLang="zh-TW" dirty="0" smtClean="0">
                <a:solidFill>
                  <a:srgbClr val="FF0000"/>
                </a:solidFill>
              </a:rPr>
              <a:t>home-style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atmosphere</a:t>
            </a:r>
            <a:r>
              <a:rPr lang="en-US" altLang="zh-TW" dirty="0" smtClean="0">
                <a:solidFill>
                  <a:srgbClr val="002060"/>
                </a:solidFill>
              </a:rPr>
              <a:t>. You can watch games and share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interesting things with me. In this space,</a:t>
            </a:r>
            <a:r>
              <a:rPr lang="zh-TW" altLang="en-US" dirty="0" smtClean="0">
                <a:solidFill>
                  <a:srgbClr val="00206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we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forget annoyances and seize the day</a:t>
            </a:r>
            <a:r>
              <a:rPr lang="en-US" altLang="zh-TW" dirty="0" smtClean="0">
                <a:solidFill>
                  <a:srgbClr val="002060"/>
                </a:solidFill>
              </a:rPr>
              <a:t>!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7802064" cy="43821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Rooms &amp; Rates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437774"/>
              </p:ext>
            </p:extLst>
          </p:nvPr>
        </p:nvGraphicFramePr>
        <p:xfrm>
          <a:off x="479724" y="2204864"/>
          <a:ext cx="8208912" cy="3554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04456"/>
                <a:gridCol w="4104456"/>
              </a:tblGrid>
              <a:tr h="720080"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Room</a:t>
                      </a:r>
                      <a:r>
                        <a:rPr lang="en-US" altLang="zh-TW" sz="3600" baseline="0" dirty="0" smtClean="0"/>
                        <a:t> Type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Price</a:t>
                      </a:r>
                      <a:endParaRPr lang="zh-TW" altLang="en-US" sz="3600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</a:rPr>
                        <a:t>Double Rooms Only</a:t>
                      </a:r>
                    </a:p>
                    <a:p>
                      <a:pPr algn="l"/>
                      <a:r>
                        <a:rPr lang="en-US" altLang="zh-TW" sz="3600" b="1" dirty="0" smtClean="0">
                          <a:solidFill>
                            <a:srgbClr val="FF0000"/>
                          </a:solidFill>
                        </a:rPr>
                        <a:t>(3 styles</a:t>
                      </a:r>
                      <a:r>
                        <a:rPr lang="en-US" altLang="zh-TW" sz="3600" b="1" baseline="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endParaRPr lang="zh-TW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arabicPeriod"/>
                      </a:pPr>
                      <a:r>
                        <a:rPr lang="en-US" altLang="zh-TW" sz="3600" b="1" baseline="0" dirty="0" smtClean="0">
                          <a:solidFill>
                            <a:srgbClr val="FF0000"/>
                          </a:solidFill>
                        </a:rPr>
                        <a:t>900 Per Night (ordinary days)</a:t>
                      </a:r>
                    </a:p>
                    <a:p>
                      <a:pPr marL="742950" indent="-742950">
                        <a:buAutoNum type="arabicPeriod"/>
                      </a:pPr>
                      <a:r>
                        <a:rPr lang="en-US" altLang="zh-TW" sz="3600" b="1" baseline="0" dirty="0" smtClean="0">
                          <a:solidFill>
                            <a:srgbClr val="FF0000"/>
                          </a:solidFill>
                        </a:rPr>
                        <a:t>1000 Per Night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3600" b="1" baseline="0" dirty="0" smtClean="0">
                          <a:solidFill>
                            <a:srgbClr val="FF0000"/>
                          </a:solidFill>
                        </a:rPr>
                        <a:t>       (holidays)</a:t>
                      </a:r>
                    </a:p>
                    <a:p>
                      <a:endParaRPr lang="zh-TW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About our rooms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5589240"/>
            <a:ext cx="6789440" cy="9255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Rancid (Double Room)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Punk Favor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38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6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About our rooms</a:t>
            </a:r>
            <a:endParaRPr lang="zh-TW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798151" cy="38852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63688" y="5733255"/>
            <a:ext cx="6702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Smoke (Double Room) 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Rock Favor</a:t>
            </a:r>
            <a:endParaRPr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 our rooms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508612" cy="367240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403648" y="5517231"/>
            <a:ext cx="6704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Hope 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(Double Room) </a:t>
            </a: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Sunshine 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Favor</a:t>
            </a:r>
          </a:p>
        </p:txBody>
      </p:sp>
    </p:spTree>
    <p:extLst>
      <p:ext uri="{BB962C8B-B14F-4D97-AF65-F5344CB8AC3E}">
        <p14:creationId xmlns:p14="http://schemas.microsoft.com/office/powerpoint/2010/main" val="31584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Facilities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3"/>
            <a:ext cx="42938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1840" y="4077072"/>
            <a:ext cx="6012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</a:rPr>
              <a:t>Lounge</a:t>
            </a:r>
            <a:r>
              <a:rPr lang="en-US" altLang="zh-TW" sz="3200" dirty="0" smtClean="0">
                <a:solidFill>
                  <a:srgbClr val="002060"/>
                </a:solidFill>
              </a:rPr>
              <a:t> (</a:t>
            </a:r>
            <a:r>
              <a:rPr lang="en-US" altLang="zh-TW" sz="3200" dirty="0" smtClean="0">
                <a:solidFill>
                  <a:srgbClr val="FF0000"/>
                </a:solidFill>
              </a:rPr>
              <a:t>on the second floor</a:t>
            </a:r>
            <a:r>
              <a:rPr lang="en-US" altLang="zh-TW" sz="32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altLang="zh-TW" sz="3200" dirty="0" smtClean="0">
                <a:solidFill>
                  <a:srgbClr val="002060"/>
                </a:solidFill>
              </a:rPr>
              <a:t>We offer some </a:t>
            </a:r>
            <a:r>
              <a:rPr lang="en-US" altLang="zh-TW" sz="3200" dirty="0" smtClean="0">
                <a:solidFill>
                  <a:srgbClr val="FF0000"/>
                </a:solidFill>
              </a:rPr>
              <a:t>magazines and novels</a:t>
            </a:r>
            <a:r>
              <a:rPr lang="en-US" altLang="zh-TW" sz="3200" dirty="0" smtClean="0">
                <a:solidFill>
                  <a:srgbClr val="002060"/>
                </a:solidFill>
              </a:rPr>
              <a:t> here. With some jazz, you can  immerse in music and texts.</a:t>
            </a:r>
          </a:p>
          <a:p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4720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85" y="4581129"/>
            <a:ext cx="4409083" cy="20525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pecialties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726765"/>
            <a:ext cx="864096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Break The Rule sells few </a:t>
            </a:r>
            <a:r>
              <a:rPr lang="en-US" altLang="zh-TW" dirty="0" smtClean="0">
                <a:solidFill>
                  <a:srgbClr val="FF0000"/>
                </a:solidFill>
              </a:rPr>
              <a:t>old-school vintages</a:t>
            </a:r>
            <a:r>
              <a:rPr lang="en-US" altLang="zh-TW" dirty="0" smtClean="0">
                <a:solidFill>
                  <a:srgbClr val="002060"/>
                </a:solidFill>
              </a:rPr>
              <a:t>. If you like this kind of clothes,</a:t>
            </a:r>
            <a:r>
              <a:rPr lang="zh-TW" altLang="en-US" dirty="0" smtClean="0">
                <a:solidFill>
                  <a:srgbClr val="00206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just pick a piece of one to dress you up</a:t>
            </a:r>
            <a:r>
              <a:rPr lang="en-US" altLang="zh-TW" dirty="0" smtClean="0">
                <a:solidFill>
                  <a:srgbClr val="002060"/>
                </a:solidFill>
              </a:rPr>
              <a:t>! (On the first floor)</a:t>
            </a:r>
          </a:p>
          <a:p>
            <a:pPr marL="0" indent="0">
              <a:buNone/>
            </a:pP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18" y="1340768"/>
            <a:ext cx="399593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5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271</Words>
  <Application>Microsoft Office PowerPoint</Application>
  <PresentationFormat>如螢幕大小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Break The Rule</vt:lpstr>
      <vt:lpstr>About us</vt:lpstr>
      <vt:lpstr>Mission statement</vt:lpstr>
      <vt:lpstr>Rooms &amp; Rates</vt:lpstr>
      <vt:lpstr>About our rooms</vt:lpstr>
      <vt:lpstr>About our rooms</vt:lpstr>
      <vt:lpstr>About our rooms</vt:lpstr>
      <vt:lpstr>Facilities</vt:lpstr>
      <vt:lpstr>Specialties</vt:lpstr>
      <vt:lpstr>Specialties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36</cp:revision>
  <dcterms:created xsi:type="dcterms:W3CDTF">2015-10-26T02:47:07Z</dcterms:created>
  <dcterms:modified xsi:type="dcterms:W3CDTF">2015-10-26T11:48:18Z</dcterms:modified>
</cp:coreProperties>
</file>