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69" r:id="rId2"/>
    <p:sldId id="257" r:id="rId3"/>
    <p:sldId id="258" r:id="rId4"/>
    <p:sldId id="261" r:id="rId5"/>
    <p:sldId id="263" r:id="rId6"/>
    <p:sldId id="262" r:id="rId7"/>
    <p:sldId id="266" r:id="rId8"/>
    <p:sldId id="265" r:id="rId9"/>
    <p:sldId id="267" r:id="rId10"/>
    <p:sldId id="264" r:id="rId11"/>
    <p:sldId id="268" r:id="rId12"/>
    <p:sldId id="260" r:id="rId1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8" d="100"/>
          <a:sy n="118" d="100"/>
        </p:scale>
        <p:origin x="-23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56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9280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53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438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497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70385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9136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4671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501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31276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54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F524A-0AAA-4BAB-8082-5D9D8AC7EDD3}" type="datetimeFigureOut">
              <a:rPr lang="zh-TW" altLang="en-US" smtClean="0"/>
              <a:t>2018/4/9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48698-1940-4AB4-A4EC-75F03C2DF5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977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7F897E9-9C48-49FF-BDB9-19DE01336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5357"/>
            <a:ext cx="9144000" cy="2387600"/>
          </a:xfrm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書名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因為剛好遇見你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E8782BED-C72A-4F51-9A3A-553BD4D040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424" y="3266478"/>
            <a:ext cx="9485152" cy="2479980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+mj-cs"/>
              </a:rPr>
              <a:t>作者</a:t>
            </a:r>
            <a:r>
              <a:rPr lang="en-US" altLang="zh-TW" sz="2800" dirty="0">
                <a:latin typeface="Arial" panose="020B0604020202020204" pitchFamily="34" charset="0"/>
                <a:ea typeface="標楷體" panose="03000509000000000000" pitchFamily="65" charset="-120"/>
              </a:rPr>
              <a:t>:</a:t>
            </a:r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鮑圓鵬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         吳鴻昌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         廖紹甫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         白閔博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         蔡承恩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         </a:t>
            </a:r>
            <a:r>
              <a:rPr lang="zh-TW" altLang="en-US" sz="2800">
                <a:latin typeface="Arial" panose="020B0604020202020204" pitchFamily="34" charset="0"/>
                <a:ea typeface="標楷體" panose="03000509000000000000" pitchFamily="65" charset="-120"/>
              </a:rPr>
              <a:t>劉翰陽</a:t>
            </a:r>
            <a:endParaRPr lang="en-US" altLang="zh-TW" sz="2800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Arial" panose="020B0604020202020204" pitchFamily="34" charset="0"/>
                <a:ea typeface="標楷體" panose="03000509000000000000" pitchFamily="65" charset="-120"/>
              </a:rPr>
              <a:t>         姚修承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A28AC7ED-EE09-45B9-A7C0-11DF97E34FF0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Cover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325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8051" y="2026170"/>
            <a:ext cx="5181600" cy="3119131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37EB3A34-C23A-4447-8068-A674E0400DEA}"/>
              </a:ext>
            </a:extLst>
          </p:cNvPr>
          <p:cNvSpPr txBox="1"/>
          <p:nvPr/>
        </p:nvSpPr>
        <p:spPr>
          <a:xfrm>
            <a:off x="6525554" y="341852"/>
            <a:ext cx="1846659" cy="61742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機器人的意識逐漸模糊，過量的記憶刺激著他的大腦，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讓他感到非常不適，他向老師詢問的知識，不斷的消逝，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宛如被黑洞吞噬般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，他體會到這原來這是恐懼感，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似曾相識的感覺，過去黯淡的回憶，被一道道光速貫穿，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將周遭全部染上五彩的顏色。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德政睜開了眼。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A9337B37-868C-43F2-BDCF-24302305F71B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-9-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651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8934" y="1913558"/>
            <a:ext cx="3730854" cy="435133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D03EB1A7-0053-422E-B338-0F4BA90E4D35}"/>
              </a:ext>
            </a:extLst>
          </p:cNvPr>
          <p:cNvSpPr txBox="1"/>
          <p:nvPr/>
        </p:nvSpPr>
        <p:spPr>
          <a:xfrm>
            <a:off x="6398257" y="359886"/>
            <a:ext cx="4339650" cy="61382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二二一四年   夏至  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研究員： 「老師，成功了，我們將德政修復成功了！ 」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老師： 「德政，我是康老師的孫子，現在是機器人的權威，祖父和父親可花了一輩子，為的是將你從冰冷的殘骸組裝回來而耗盡天命了，今天我可將你救回來了，世界的英雄。」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德政： 「雪，雪呢</a:t>
            </a:r>
            <a:r>
              <a:rPr lang="en-US" altLang="zh-TW" cap="all" dirty="0">
                <a:latin typeface="Arial" panose="020B0604020202020204" pitchFamily="34" charset="0"/>
                <a:ea typeface="標楷體" panose="03000509000000000000" pitchFamily="65" charset="-120"/>
              </a:rPr>
              <a:t>?</a:t>
            </a:r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 」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老師： 「您是說雪櫻小姐嗎</a:t>
            </a:r>
            <a:r>
              <a:rPr lang="en-US" altLang="zh-TW" cap="all" dirty="0">
                <a:latin typeface="Arial" panose="020B0604020202020204" pitchFamily="34" charset="0"/>
                <a:ea typeface="標楷體" panose="03000509000000000000" pitchFamily="65" charset="-120"/>
              </a:rPr>
              <a:t>?</a:t>
            </a:r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她已經過世了」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德政： 「怎，怎麼會這樣，過了幾年？是幾年阿？ 」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老師： 「大約已經過了兩百年，雪櫻小姐已經去世多年」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德政面目沮喪，突然失去了重心，深深地跪倒在地上。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老師： 「這是父親要我在你回歸世上時親手交給你的，我想這大概很重要吧」</a:t>
            </a:r>
            <a:endParaRPr lang="en-US" altLang="zh-TW" cap="all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cap="all" dirty="0">
                <a:latin typeface="Arial" panose="020B0604020202020204" pitchFamily="34" charset="0"/>
                <a:ea typeface="標楷體" panose="03000509000000000000" pitchFamily="65" charset="-120"/>
              </a:rPr>
              <a:t>說完，老師抱著一箱木製箱子，遞給了德政。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2A324571-85D0-43AA-9B05-2C58D81D8482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-10-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032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內容版面配置區 7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883" y="194787"/>
            <a:ext cx="3212904" cy="3651349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A9301869-3349-4EB9-82D4-2498D4514B93}"/>
              </a:ext>
            </a:extLst>
          </p:cNvPr>
          <p:cNvSpPr txBox="1"/>
          <p:nvPr/>
        </p:nvSpPr>
        <p:spPr>
          <a:xfrm>
            <a:off x="5446459" y="425741"/>
            <a:ext cx="3477875" cy="6184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德政用雙手打開箱子，看見裡面有一個相框，相框裡是他和雪的合照，看起來非常幸福。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德政抱著相框，淚流滿面，蹲坐在地上。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感嘆地開口說道：「原來在我走的那天之後你還是愛著我，一直把我們之前的回憶銘記於心，雪，對不起，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我讓你等了一輩子，最終我們倆還是無法見面。」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伴隨著悲傷討厭的回憶一個人生活至今的我，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是雪，妳拯救了我，願意和我接觸，在我難過時總是陪伴著我，謝謝你，雪，我會為了你好好的活下去。」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sz="1600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C931174B-75BA-46A1-950C-6A460ECCFAED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-11-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8113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內容版面配置區 9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0586" y="1046526"/>
            <a:ext cx="4283239" cy="4883085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87351FF6-029B-4950-A486-BF29DE8746D1}"/>
              </a:ext>
            </a:extLst>
          </p:cNvPr>
          <p:cNvSpPr txBox="1"/>
          <p:nvPr/>
        </p:nvSpPr>
        <p:spPr>
          <a:xfrm>
            <a:off x="7313145" y="713064"/>
            <a:ext cx="3508653" cy="56398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在一個風和日麗的上午，雪太太漫步在商店街，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當她經過出租店時，看見了一台人型機器人，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其身影和過去她所認識的那位男人重疊在一起。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其模樣像極了過去她的初戀情人，好景不常，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在某次戰役中，他為了保護她而遭飛機轟炸身亡，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如今已過了十幾年，記憶中的他，彷彿重現眼前。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雪太太禁不住內心那份衝動，眼角滲出了少許淚水，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此刻的她，內心暗自想著，希望能為他做點甚麼？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接著，便走進店中，告訴老闆她希望能買下他，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起初，老闆告訴她，他是個非賣品，只能租借。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但她的眼神異常堅定，決意要將他買下並照顧他。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老闆見如此情況，便答應將他賣給了這位太太。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84369EE-C8CB-4FCF-AB48-A3EDE7C9D854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-1-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303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/>
          <p:nvPr/>
        </p:nvPicPr>
        <p:blipFill rotWithShape="1">
          <a:blip r:embed="rId2"/>
          <a:srcRect b="9767"/>
          <a:stretch/>
        </p:blipFill>
        <p:spPr bwMode="auto">
          <a:xfrm>
            <a:off x="0" y="3872523"/>
            <a:ext cx="5545123" cy="2607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內容版面配置區 8"/>
          <p:cNvPicPr>
            <a:picLocks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r="921"/>
          <a:stretch/>
        </p:blipFill>
        <p:spPr bwMode="auto">
          <a:xfrm>
            <a:off x="296923" y="0"/>
            <a:ext cx="5829837" cy="1918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04D6BED5-44AF-47D6-B028-00B9AC9A6FA0}"/>
              </a:ext>
            </a:extLst>
          </p:cNvPr>
          <p:cNvSpPr txBox="1"/>
          <p:nvPr/>
        </p:nvSpPr>
        <p:spPr>
          <a:xfrm>
            <a:off x="6191075" y="1484851"/>
            <a:ext cx="5545123" cy="5301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TW" altLang="en-US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611900A8-9599-4CC3-BF53-9569A26133F9}"/>
              </a:ext>
            </a:extLst>
          </p:cNvPr>
          <p:cNvSpPr txBox="1"/>
          <p:nvPr/>
        </p:nvSpPr>
        <p:spPr>
          <a:xfrm>
            <a:off x="6126760" y="1275126"/>
            <a:ext cx="5447645" cy="542767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回到家中，雪太太照著老闆指示將開關打開，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突然間，這台機器人抬起了頭，張開嘴巴，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便說道：「您好，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Master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 ！請問需要甚麼服務。 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雪太太被突然開口的機器人嚇到，心臟怦怦地跳動著，像是要壓抑住心中的情感，手摸著胸口，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臉頰燥熱了起來，雪太太已經好久沒有這種感受了。調整好心情後，雪太太回復原來的笑容，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對著他說：「叫我雪就好，麻煩你先坐到那邊的沙發上，我去烤一些點心，馬上回來。」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當他正在客廳休息時，她想起了戀人之前最愛的恐龍樣式餅乾，於是她便走進廚房，打開烤箱，烘烤她事先做好的半成品，不久，餅乾的味道便隨著空氣飄散來到了客廳，誘人的香氣，連身</a:t>
            </a: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</a:rPr>
              <a:t>為機器人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的他都為之動搖，雪太太看著他吃得如此起勁，情感化成語氣，說道： 「你們倆個真的好像阿。」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機器人頓時停下了動作，他腦中正慢慢地分析雪太太所說的話，雪太太見狀，便羞紅了雙臉</a:t>
            </a: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</a:rPr>
              <a:t>，為了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終止這尷尬的氣氛，她拿起遙控器，打開電視到了卡通頻道。這是那位戀人小時候最熱愛的電視節目。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126481DC-FF11-4F12-8D5F-4FFD02D30452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-2-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964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rcRect t="924" b="4181"/>
          <a:stretch/>
        </p:blipFill>
        <p:spPr bwMode="auto">
          <a:xfrm>
            <a:off x="7835848" y="1208888"/>
            <a:ext cx="2788413" cy="44402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71D4DA96-9E9B-4AE5-A6D4-C5F0B0FF71A2}"/>
              </a:ext>
            </a:extLst>
          </p:cNvPr>
          <p:cNvSpPr txBox="1"/>
          <p:nvPr/>
        </p:nvSpPr>
        <p:spPr>
          <a:xfrm>
            <a:off x="1943056" y="637563"/>
            <a:ext cx="5447645" cy="521795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太太出門前都會督促且吩咐他每天要多收集一些知識，學習如何做人，雪太太將他當作兒子在教育，希望他能夠像他一樣，擁有過人的才藝，也教導他一些關於做人處事的道理，學習的過程中，他被雪太太送到學校和同學一起上學聽課，但同學都嘲笑他，說他是機器人，沒有腦袋，在回家的路上，他因為想不清為何自己要遭受如此對待，一個不小心，一個踉蹌摔倒，跌進了水池，他皺起眉毛，因為這是雪太太為他而買的衣服，內心一陣糾結，但他此時還不明白這是什麼感覺，回到家後，雪太太見狀，趕緊要他換下衣服，機器人便問雪太太：「雪，請問你不會生氣嗎？ 」，雪太太只是面帶微笑地看著他，接著便將一件乾淨清潔的衣服遞給了他，「這時候，人們不是會感到憤怒嗎</a:t>
            </a:r>
            <a:r>
              <a:rPr lang="zh-TW" altLang="en-US" dirty="0" smtClean="0">
                <a:latin typeface="Arial" panose="020B0604020202020204" pitchFamily="34" charset="0"/>
                <a:ea typeface="標楷體" panose="03000509000000000000" pitchFamily="65" charset="-120"/>
              </a:rPr>
              <a:t>？為何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雪你都不生氣呢？ 」，雪太太將他擁入懷中，並說 「這就是所謂的情感」，他感覺到胸口暖暖的。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	</a:t>
            </a:r>
          </a:p>
          <a:p>
            <a:endParaRPr lang="zh-TW" altLang="en-US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5CC3FCFC-A495-4283-B108-CBE971545F57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-3-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0141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1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605" y="2174417"/>
            <a:ext cx="4076697" cy="435133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8B7AAC06-993B-437E-8E55-4BB12417204B}"/>
              </a:ext>
            </a:extLst>
          </p:cNvPr>
          <p:cNvSpPr txBox="1"/>
          <p:nvPr/>
        </p:nvSpPr>
        <p:spPr>
          <a:xfrm>
            <a:off x="7742120" y="1317072"/>
            <a:ext cx="1569660" cy="484883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翌日，在下課時，他走到教職員辦公室找班導，希望老師能為他解答這些問題，但老師卻告訴他，人類的情感，並不是隨隨便便就能夠學會的，人類具有喜、怒、哀、樂等各式各樣的情感，唯有你自己親身體驗，你才有辦法理解。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9C8619C2-3219-4C2D-9E02-B1B2AB074B76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-4-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6369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2714" r="25248"/>
          <a:stretch/>
        </p:blipFill>
        <p:spPr bwMode="auto">
          <a:xfrm>
            <a:off x="8515324" y="2380467"/>
            <a:ext cx="3271234" cy="3780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D4EF786D-682A-4256-BA96-DC0FFCE90A58}"/>
              </a:ext>
            </a:extLst>
          </p:cNvPr>
          <p:cNvSpPr txBox="1"/>
          <p:nvPr/>
        </p:nvSpPr>
        <p:spPr>
          <a:xfrm>
            <a:off x="4830328" y="1166069"/>
            <a:ext cx="2954655" cy="513406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當晚回到家後，他開始思考老師話中的含意，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兩眼呆滯地看著幽浮玩具，時間一分一秒過去。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窗外的樹葉隨風飄蕩，像是對他招手一般，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使他回過神來，原來是雪太太回來了，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他趕緊將地板上的幽浮玩具收起來，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當雪太太正從玄關準備進門時，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他立刻跑向雪太太，緊接著他抓著雪太太的手，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說道： 「我好想知道甚麼是情感！雪 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雪太太用驚訝的眼神看著他，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接著，雪和他談起過去人類的發展史。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5C8FE4B8-30AE-42C2-BDEE-6FF064197834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-5-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8435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4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8750"/>
          <a:stretch/>
        </p:blipFill>
        <p:spPr bwMode="auto">
          <a:xfrm>
            <a:off x="318411" y="1692066"/>
            <a:ext cx="4888194" cy="25231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27081604-15D5-4A70-8E95-644BEBDCB09C}"/>
              </a:ext>
            </a:extLst>
          </p:cNvPr>
          <p:cNvSpPr txBox="1"/>
          <p:nvPr/>
        </p:nvSpPr>
        <p:spPr>
          <a:xfrm>
            <a:off x="676241" y="144412"/>
            <a:ext cx="10987623" cy="65691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「曾經我們活在一個美麗的星球，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名字就叫作地球，對，那曾經是個美好的地方。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在十幾年前，因為資源稀少，國與國之間為了搶奪所剩無幾的資源，展開了長達十幾年的戰爭，地球也徹底被人類破壞殆盡，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面目全非」。 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他聽了之後，開始搖頭，抓著雪的衣服，希望可以知道更多。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雪太太看著他，繼續說道： 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「那位先生樣貌和你非常相像，名字叫做德政。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是一位崇善和平主義的政治家，而這長達十幾年的戰爭，便是他一手造成的，同時也是由他將戰爭畫下句點的。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當時我們的國家發生了內亂，他為了阻止內亂，親手發動了戰爭，那計畫便是「向外奪取資源，以便用來阻止國民內亂」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於是世界各國紛紛開始向外奪取資源，環境隨著人們內鬥，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逐一被破壞，汙染，物種隨著人們迫害一個接著一個消失，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最後他接受了人體改造，成為了戰爭兵器，人們稱作「戰神」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因為只要有他在，絕無戰敗。最後他終結了十年來的戰爭，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緊接著在各國宣告結束戰爭的那天，戰敗國家突然發起總攻擊，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他為了保護我國，一個人阻止了核彈，同時他就這樣陷入長眠。 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機器人： 「難道說他就是初代兵器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AI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嗎？ 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雪： 「可以這麼說，看到你，就讓我想到了他」。語畢，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淚水順著雪太太臉頰兩側滑落。 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D483CED8-8746-4886-9BDE-BD13BEFBAD4B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-6-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0196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內容版面配置區 12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11012" r="28913"/>
          <a:stretch/>
        </p:blipFill>
        <p:spPr bwMode="auto">
          <a:xfrm>
            <a:off x="8577879" y="1637755"/>
            <a:ext cx="2360154" cy="34582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xmlns="" id="{C97EFA78-4F60-4870-BA70-D4491EE1D7B1}"/>
              </a:ext>
            </a:extLst>
          </p:cNvPr>
          <p:cNvSpPr txBox="1"/>
          <p:nvPr/>
        </p:nvSpPr>
        <p:spPr>
          <a:xfrm>
            <a:off x="4621091" y="713064"/>
            <a:ext cx="2123658" cy="549478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機器人感到驚慌失措，為了安撫雪，他衝向雪抱住她。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說道： 「雖然我還不懂何謂真正的情感，但是我的內心就是有一種很懷念的感覺，我不知道是為什麼？ 」 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機器人「雪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…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雪姊！ 」，雪太太訝異地看著他，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雪說道：「你剛剛說了什麼？ 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機器人說道： 「雪，可以麻煩您打開我的腦門嗎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?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裡面可能會有一些關於德政那位初代</a:t>
            </a:r>
            <a:r>
              <a:rPr lang="en-US" altLang="zh-TW" dirty="0">
                <a:latin typeface="Arial" panose="020B0604020202020204" pitchFamily="34" charset="0"/>
                <a:ea typeface="標楷體" panose="03000509000000000000" pitchFamily="65" charset="-120"/>
              </a:rPr>
              <a:t>AI</a:t>
            </a:r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所遺留的資訊！ 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E277A5FD-D581-4C5E-B033-42545C809538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-7-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316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內容版面配置區 13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1338" y="1253331"/>
            <a:ext cx="3669101" cy="435133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xmlns="" id="{B6CA022F-B9DF-4D8F-B7E3-53995FED86FE}"/>
              </a:ext>
            </a:extLst>
          </p:cNvPr>
          <p:cNvSpPr txBox="1"/>
          <p:nvPr/>
        </p:nvSpPr>
        <p:spPr>
          <a:xfrm>
            <a:off x="6944678" y="822121"/>
            <a:ext cx="2400657" cy="55451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雪，照著指示按下了終止的開關，「唰 」一聲 ，磁碟從他的腦門彈出，機器人的眼睛迸射出兩道光芒，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開始播放過去德政和雪相處的那段美好時光。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接著，雪太太在德政耳朵旁輕語： 「德政，也許當你清醒時，我已不在人間，希望你不要太難過，我永遠在你的心中陪伴著你 ，所以你要好好活下去阿！ 」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雪的身影越來越模糊。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Arial" panose="020B0604020202020204" pitchFamily="34" charset="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Arial" panose="020B0604020202020204" pitchFamily="34" charset="0"/>
              <a:ea typeface="標楷體" panose="03000509000000000000" pitchFamily="65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E3703D88-8212-4334-9D83-19F91C60E692}"/>
              </a:ext>
            </a:extLst>
          </p:cNvPr>
          <p:cNvSpPr txBox="1"/>
          <p:nvPr/>
        </p:nvSpPr>
        <p:spPr>
          <a:xfrm>
            <a:off x="8984609" y="6442643"/>
            <a:ext cx="499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/>
              <a:t>-8-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66233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3033</TotalTime>
  <Words>1860</Words>
  <Application>Microsoft Office PowerPoint</Application>
  <PresentationFormat>自訂</PresentationFormat>
  <Paragraphs>124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書名:因為剛好遇見你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替身機器人</dc:title>
  <dc:creator>user</dc:creator>
  <cp:lastModifiedBy>user</cp:lastModifiedBy>
  <cp:revision>185</cp:revision>
  <dcterms:created xsi:type="dcterms:W3CDTF">2018-03-10T15:56:57Z</dcterms:created>
  <dcterms:modified xsi:type="dcterms:W3CDTF">2018-04-09T03:22:46Z</dcterms:modified>
</cp:coreProperties>
</file>