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1" r:id="rId8"/>
    <p:sldId id="260" r:id="rId9"/>
    <p:sldId id="265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9" autoAdjust="0"/>
    <p:restoredTop sz="94660"/>
  </p:normalViewPr>
  <p:slideViewPr>
    <p:cSldViewPr>
      <p:cViewPr varScale="1">
        <p:scale>
          <a:sx n="68" d="100"/>
          <a:sy n="68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93F55FD-581F-424E-B726-776CD94FA9EA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D549843-8CC7-4498-84EE-BFB7FF001EC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163.32.84.104/97homepage/C028/contacts4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og.roodo.com/energytech/archives/4691025.html" TargetMode="External"/><Relationship Id="rId5" Type="http://schemas.openxmlformats.org/officeDocument/2006/relationships/hyperlink" Target="https://www.google.com/search?q=%E9%A2%A8%E8%83%BD%E5%9C%96%E7%89%87&amp;hl=zh-TW&amp;tbo=u&amp;rlz=1C1CHKZ_zh-twTW503TW503&amp;tbm=isch&amp;source=univ&amp;sa=X&amp;ei=9WfQUNfuKeKNmQXUsoHYBQ&amp;ved=0CDEQsAQ&amp;biw=1024&amp;bih=653" TargetMode="External"/><Relationship Id="rId4" Type="http://schemas.openxmlformats.org/officeDocument/2006/relationships/hyperlink" Target="http://eportfolio.lib.ksu.edu.tw/~T093000099/wiki/index.php/%E9%A2%A8%E8%83%BD%E5%84%AA%E7%BC%BA%E9%BB%9E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404664"/>
            <a:ext cx="7200800" cy="1944216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以適當科技與風險評估角度來看風能系統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67744" y="3429000"/>
            <a:ext cx="3744416" cy="2808312"/>
          </a:xfrm>
        </p:spPr>
        <p:txBody>
          <a:bodyPr>
            <a:noAutofit/>
          </a:bodyPr>
          <a:lstStyle/>
          <a:p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林聰益</a:t>
            </a:r>
          </a:p>
          <a:p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班級：自控三甲</a:t>
            </a:r>
          </a:p>
          <a:p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學號</a:t>
            </a:r>
            <a:r>
              <a:rPr lang="en-US" altLang="zh-TW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:49912035</a:t>
            </a:r>
          </a:p>
          <a:p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姓名</a:t>
            </a:r>
            <a:r>
              <a:rPr lang="en-US" altLang="zh-TW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陳聖元</a:t>
            </a:r>
          </a:p>
          <a:p>
            <a:endParaRPr lang="zh-TW" altLang="en-US" sz="30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3000" dirty="0"/>
          </a:p>
        </p:txBody>
      </p:sp>
      <p:pic>
        <p:nvPicPr>
          <p:cNvPr id="4" name="圖片 3" descr="55ef9cf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2852936"/>
            <a:ext cx="3563888" cy="36571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55ef9cfb.jpg"/>
          <p:cNvPicPr>
            <a:picLocks noChangeAspect="1"/>
          </p:cNvPicPr>
          <p:nvPr/>
        </p:nvPicPr>
        <p:blipFill>
          <a:blip r:embed="rId2" cstate="print">
            <a:lum bright="40000" contrast="-30000"/>
          </a:blip>
          <a:stretch>
            <a:fillRect/>
          </a:stretch>
        </p:blipFill>
        <p:spPr>
          <a:xfrm>
            <a:off x="1907704" y="764704"/>
            <a:ext cx="5384068" cy="55250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sz="5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676400" y="1844824"/>
            <a:ext cx="7467600" cy="4873752"/>
          </a:xfrm>
        </p:spPr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Font typeface="Wingdings" pitchFamily="2" charset="2"/>
              <a:buChar char="l"/>
            </a:pP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前言</a:t>
            </a:r>
          </a:p>
          <a:p>
            <a:pPr marL="0" indent="0">
              <a:buClr>
                <a:srgbClr val="FF0000"/>
              </a:buClr>
              <a:buFont typeface="Wingdings" pitchFamily="2" charset="2"/>
              <a:buChar char="l"/>
            </a:pP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風力發電原理、特性</a:t>
            </a:r>
            <a:endParaRPr lang="en-US" altLang="zh-TW" sz="30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Clr>
                <a:srgbClr val="FF0000"/>
              </a:buClr>
              <a:buFont typeface="Wingdings" pitchFamily="2" charset="2"/>
              <a:buChar char="l"/>
            </a:pP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優點、缺點</a:t>
            </a:r>
            <a:endParaRPr lang="en-US" altLang="zh-TW" sz="30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Clr>
                <a:srgbClr val="FF0000"/>
              </a:buClr>
              <a:buFont typeface="Wingdings" pitchFamily="2" charset="2"/>
              <a:buChar char="l"/>
            </a:pP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結論</a:t>
            </a:r>
          </a:p>
          <a:p>
            <a:pPr marL="0" indent="0">
              <a:buClr>
                <a:srgbClr val="FF0000"/>
              </a:buClr>
              <a:buFont typeface="Wingdings" pitchFamily="2" charset="2"/>
              <a:buChar char="l"/>
            </a:pP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參考資料</a:t>
            </a:r>
            <a:endParaRPr lang="en-US" altLang="zh-TW" sz="30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l"/>
            </a:pPr>
            <a:endParaRPr lang="zh-TW" altLang="en-US" sz="30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55ef9cfb.jpg"/>
          <p:cNvPicPr>
            <a:picLocks noChangeAspect="1"/>
          </p:cNvPicPr>
          <p:nvPr/>
        </p:nvPicPr>
        <p:blipFill>
          <a:blip r:embed="rId2" cstate="print">
            <a:lum bright="40000" contrast="-30000"/>
          </a:blip>
          <a:stretch>
            <a:fillRect/>
          </a:stretch>
        </p:blipFill>
        <p:spPr>
          <a:xfrm>
            <a:off x="1907704" y="764704"/>
            <a:ext cx="5384068" cy="55250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  <a:t>前言</a:t>
            </a:r>
            <a:endParaRPr lang="zh-TW" altLang="en-US" sz="5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  隨著科技的進步，我們不斷的使用能源，比如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汽車、機車需要機油，電器產品需要電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等等。我們的生活需要能源，可是需求越來越大了，能源將會慢慢不足。使用能源同時也會造成地球的汙染，所以現在往無汙染、環保、自然的力量發展，比如：風能、太陽能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等等。</a:t>
            </a:r>
            <a:endParaRPr lang="zh-TW" altLang="en-US" sz="30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55ef9cfb.jpg"/>
          <p:cNvPicPr>
            <a:picLocks noChangeAspect="1"/>
          </p:cNvPicPr>
          <p:nvPr/>
        </p:nvPicPr>
        <p:blipFill>
          <a:blip r:embed="rId2" cstate="print">
            <a:lum bright="40000" contrast="-30000"/>
          </a:blip>
          <a:stretch>
            <a:fillRect/>
          </a:stretch>
        </p:blipFill>
        <p:spPr>
          <a:xfrm>
            <a:off x="1907704" y="764704"/>
            <a:ext cx="5384068" cy="55250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632848" cy="1642194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  <a:t>風力發電原理、特性</a:t>
            </a:r>
            <a:r>
              <a:rPr lang="en-US" altLang="zh-TW" sz="50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5000" b="1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5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445224"/>
          </a:xfrm>
        </p:spPr>
        <p:txBody>
          <a:bodyPr>
            <a:noAutofit/>
          </a:bodyPr>
          <a:lstStyle/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利用用風車把風的動能轉化為旋轉的動作去推動發電機，以產生電力。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方法是透過傳動軸，將轉子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由以空氣動力推動的扇葉組成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的旋轉動力傳送至發電機。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風能非常巨大，理論上僅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％的風能就能滿足人類能源需要。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風能利用主要是將大氣運動時所具有的動能轉化為其他形式的能，其具體用途包括：風力發電、風帆助航、風車提水、風力致熱采暖等。</a:t>
            </a:r>
          </a:p>
          <a:p>
            <a:pPr>
              <a:buNone/>
            </a:pPr>
            <a:endParaRPr lang="zh-TW" altLang="en-US" sz="30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55ef9cfb.jpg"/>
          <p:cNvPicPr>
            <a:picLocks noChangeAspect="1"/>
          </p:cNvPicPr>
          <p:nvPr/>
        </p:nvPicPr>
        <p:blipFill>
          <a:blip r:embed="rId2" cstate="print">
            <a:lum bright="40000" contrast="-30000"/>
          </a:blip>
          <a:stretch>
            <a:fillRect/>
          </a:stretch>
        </p:blipFill>
        <p:spPr>
          <a:xfrm>
            <a:off x="1907704" y="764704"/>
            <a:ext cx="5384068" cy="55250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792" y="274638"/>
            <a:ext cx="7467600" cy="1143000"/>
          </a:xfrm>
        </p:spPr>
        <p:txBody>
          <a:bodyPr>
            <a:normAutofit/>
          </a:bodyPr>
          <a:lstStyle/>
          <a:p>
            <a: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  <a:t>風能優點</a:t>
            </a:r>
            <a:endParaRPr lang="zh-TW" altLang="en-US" sz="5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風能為潔淨的能量來源。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風能設施日趨進步，大量生產降低成本，在適當地點，風力發電成本已低於傳統的發電方法。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風能設施多為不立體化設施，可保護陸地和生態。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風力發電是可再生能源，很環保。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風力發電有較少的環境污染。</a:t>
            </a:r>
          </a:p>
          <a:p>
            <a:pPr>
              <a:buNone/>
            </a:pPr>
            <a:endParaRPr lang="zh-TW" altLang="en-US" sz="30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55ef9cfb.jpg"/>
          <p:cNvPicPr>
            <a:picLocks noChangeAspect="1"/>
          </p:cNvPicPr>
          <p:nvPr/>
        </p:nvPicPr>
        <p:blipFill>
          <a:blip r:embed="rId2" cstate="print">
            <a:lum bright="40000" contrast="-30000"/>
          </a:blip>
          <a:stretch>
            <a:fillRect/>
          </a:stretch>
        </p:blipFill>
        <p:spPr>
          <a:xfrm>
            <a:off x="1907704" y="764704"/>
            <a:ext cx="5384068" cy="55250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7787208" cy="1143000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  <a:t>風能缺點</a:t>
            </a:r>
            <a:b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5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7467600" cy="4873752"/>
          </a:xfrm>
        </p:spPr>
        <p:txBody>
          <a:bodyPr>
            <a:noAutofit/>
          </a:bodyPr>
          <a:lstStyle/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風力發電在生態上的問題是可能干擾鳥類。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在一些地區、風力發電的經濟性不足：許多地區的風力有間歇性，更糟糕的情況是如台灣等地在電力需求較高的夏季及白日、是風力較少的時間；必須等待壓縮空氣等儲能技術發展。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風力發電需要大量土地興建風力發電場，才可以生產比較多的能源。</a:t>
            </a:r>
          </a:p>
          <a:p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進行風力發電時，風力發電機會發出龐大的噪音，所以要找一些空曠的地方來興建。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55ef9cfb.jpg"/>
          <p:cNvPicPr>
            <a:picLocks noChangeAspect="1"/>
          </p:cNvPicPr>
          <p:nvPr/>
        </p:nvPicPr>
        <p:blipFill>
          <a:blip r:embed="rId2" cstate="print">
            <a:lum bright="40000" contrast="-30000"/>
          </a:blip>
          <a:stretch>
            <a:fillRect/>
          </a:stretch>
        </p:blipFill>
        <p:spPr>
          <a:xfrm>
            <a:off x="1907704" y="764704"/>
            <a:ext cx="5384068" cy="55250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  <a:t>結論</a:t>
            </a:r>
            <a:endParaRPr lang="zh-TW" altLang="en-US" sz="5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27584" y="1412776"/>
            <a:ext cx="6275040" cy="48737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3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  從經濟效益來看，台灣四面環海，地形陡峭居多，但卻需要較大的地，還要避免風扇造成的聲音，影響到其他人的生活品質。建設</a:t>
            </a:r>
            <a:r>
              <a:rPr lang="zh-TW" altLang="zh-TW" sz="3000" b="1" dirty="0" smtClean="0">
                <a:latin typeface="標楷體" pitchFamily="65" charset="-120"/>
                <a:ea typeface="標楷體" pitchFamily="65" charset="-120"/>
              </a:rPr>
              <a:t>成本高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sz="3000" b="1" dirty="0" smtClean="0">
                <a:latin typeface="標楷體" pitchFamily="65" charset="-120"/>
                <a:ea typeface="標楷體" pitchFamily="65" charset="-120"/>
              </a:rPr>
              <a:t>發電效率低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，發電品質也不夠穩定，所以我覺得在台灣使用</a:t>
            </a:r>
            <a:r>
              <a:rPr lang="zh-TW" altLang="en-US" sz="3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不太適合。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endParaRPr lang="en-US" altLang="zh-TW" sz="3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endParaRPr lang="zh-TW" altLang="en-US" sz="3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zh-TW" altLang="en-US" sz="3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endParaRPr lang="zh-TW" altLang="en-US" sz="3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endParaRPr lang="en-US" altLang="zh-TW" sz="3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zh-TW" altLang="en-US" sz="30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55ef9cfb.jpg"/>
          <p:cNvPicPr>
            <a:picLocks noChangeAspect="1"/>
          </p:cNvPicPr>
          <p:nvPr/>
        </p:nvPicPr>
        <p:blipFill>
          <a:blip r:embed="rId2" cstate="print">
            <a:lum bright="40000" contrast="-30000"/>
          </a:blip>
          <a:stretch>
            <a:fillRect/>
          </a:stretch>
        </p:blipFill>
        <p:spPr>
          <a:xfrm>
            <a:off x="1907704" y="764704"/>
            <a:ext cx="5384068" cy="55250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參考資料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b="1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>
                <a:hlinkClick r:id="rId3"/>
              </a:rPr>
              <a:t>http://163.32.84.104/97homepage/C028/contacts4.html</a:t>
            </a:r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http://eportfolio.lib.ksu.edu.tw/~T093000099/wiki/index.php/%E9%A2%A8%E8%83%BD%E5%84%AA%E7%BC%BA%E9%BB%9E</a:t>
            </a:r>
            <a:endParaRPr lang="en-US" altLang="zh-TW" dirty="0" smtClean="0"/>
          </a:p>
          <a:p>
            <a:r>
              <a:rPr lang="en-US" altLang="zh-TW" dirty="0" smtClean="0">
                <a:hlinkClick r:id="rId5"/>
              </a:rPr>
              <a:t>https://www.google.com/search?q=%E9%A2%A8%E8%83%BD%E5%9C%96%E7%89%87&amp;hl=zh-TW&amp;tbo=u&amp;rlz=1C1CHKZ_zh-twTW503TW503&amp;tbm=isch&amp;source=univ&amp;sa=X&amp;ei=9WfQUNfuKeKNmQXUsoHYBQ&amp;ved=0CDEQsAQ&amp;biw=1024&amp;bih=653</a:t>
            </a:r>
            <a:endParaRPr lang="en-US" altLang="zh-TW" dirty="0" smtClean="0"/>
          </a:p>
          <a:p>
            <a:r>
              <a:rPr lang="en-US" altLang="zh-TW" dirty="0" smtClean="0">
                <a:hlinkClick r:id="rId6"/>
              </a:rPr>
              <a:t>http://blog.roodo.com/energytech/archives/4691025.html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55ef9cfb.jpg"/>
          <p:cNvPicPr>
            <a:picLocks noChangeAspect="1"/>
          </p:cNvPicPr>
          <p:nvPr/>
        </p:nvPicPr>
        <p:blipFill>
          <a:blip r:embed="rId2" cstate="print">
            <a:lum bright="40000" contrast="-30000"/>
          </a:blip>
          <a:stretch>
            <a:fillRect/>
          </a:stretch>
        </p:blipFill>
        <p:spPr>
          <a:xfrm>
            <a:off x="1907704" y="764704"/>
            <a:ext cx="5384068" cy="55250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907704" y="2780928"/>
            <a:ext cx="5410944" cy="26928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5000" b="1" dirty="0" smtClean="0">
                <a:latin typeface="標楷體" pitchFamily="65" charset="-120"/>
                <a:ea typeface="標楷體" pitchFamily="65" charset="-120"/>
              </a:rPr>
              <a:t>ＴＨＥ　ＥＮＤ</a:t>
            </a:r>
            <a:endParaRPr lang="zh-TW" altLang="en-US" sz="50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</TotalTime>
  <Words>471</Words>
  <Application>Microsoft Office PowerPoint</Application>
  <PresentationFormat>如螢幕大小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壁窗</vt:lpstr>
      <vt:lpstr>以適當科技與風險評估角度來看風能系統</vt:lpstr>
      <vt:lpstr>目錄</vt:lpstr>
      <vt:lpstr>前言</vt:lpstr>
      <vt:lpstr>風力發電原理、特性 </vt:lpstr>
      <vt:lpstr>風能優點</vt:lpstr>
      <vt:lpstr>風能缺點 </vt:lpstr>
      <vt:lpstr>結論</vt:lpstr>
      <vt:lpstr>參考資料 </vt:lpstr>
      <vt:lpstr>投影片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以適當科技與風險評估角度來看風能系統</dc:title>
  <dc:creator>usersz</dc:creator>
  <cp:lastModifiedBy>usersz</cp:lastModifiedBy>
  <cp:revision>7</cp:revision>
  <dcterms:created xsi:type="dcterms:W3CDTF">2012-12-18T12:19:38Z</dcterms:created>
  <dcterms:modified xsi:type="dcterms:W3CDTF">2012-12-18T13:32:32Z</dcterms:modified>
</cp:coreProperties>
</file>