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zh-TW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ape 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256" y="0"/>
            <a:ext cx="727348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