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73" r:id="rId4"/>
    <p:sldId id="258" r:id="rId5"/>
    <p:sldId id="259" r:id="rId6"/>
    <p:sldId id="260" r:id="rId7"/>
    <p:sldId id="261" r:id="rId8"/>
    <p:sldId id="263" r:id="rId9"/>
    <p:sldId id="264" r:id="rId10"/>
    <p:sldId id="274" r:id="rId11"/>
    <p:sldId id="265" r:id="rId12"/>
    <p:sldId id="272" r:id="rId13"/>
    <p:sldId id="267" r:id="rId14"/>
    <p:sldId id="269" r:id="rId15"/>
    <p:sldId id="276" r:id="rId16"/>
    <p:sldId id="275" r:id="rId17"/>
    <p:sldId id="277" r:id="rId18"/>
    <p:sldId id="266" r:id="rId19"/>
    <p:sldId id="271" r:id="rId20"/>
    <p:sldId id="270" r:id="rId21"/>
    <p:sldId id="268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>
        <p:scale>
          <a:sx n="91" d="100"/>
          <a:sy n="91" d="100"/>
        </p:scale>
        <p:origin x="-121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27169-9F8F-4FC9-BB2D-EFCD6EB98523}" type="datetimeFigureOut">
              <a:rPr lang="zh-TW" altLang="en-US" smtClean="0"/>
              <a:pPr/>
              <a:t>2013/12/18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ABA7D-0E76-4B15-804F-4540F80534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481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ABA7D-0E76-4B15-804F-4540F8053474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91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ABA7D-0E76-4B15-804F-4540F8053474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0944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ABA7D-0E76-4B15-804F-4540F8053474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5807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ABA7D-0E76-4B15-804F-4540F8053474}" type="slidenum">
              <a:rPr lang="zh-TW" altLang="en-US" smtClean="0">
                <a:solidFill>
                  <a:prstClr val="black"/>
                </a:solidFill>
              </a:rPr>
              <a:pPr/>
              <a:t>17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2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2A84-EFCD-4D96-8C68-F9DB2613A353}" type="datetimeFigureOut">
              <a:rPr lang="zh-TW" altLang="en-US" smtClean="0"/>
              <a:pPr/>
              <a:t>2013/12/18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7F90-2BC5-440A-965F-FCA6BBF698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648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2A84-EFCD-4D96-8C68-F9DB2613A353}" type="datetimeFigureOut">
              <a:rPr lang="zh-TW" altLang="en-US" smtClean="0"/>
              <a:pPr/>
              <a:t>2013/12/18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7F90-2BC5-440A-965F-FCA6BBF698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036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2A84-EFCD-4D96-8C68-F9DB2613A353}" type="datetimeFigureOut">
              <a:rPr lang="zh-TW" altLang="en-US" smtClean="0"/>
              <a:pPr/>
              <a:t>2013/12/18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7F90-2BC5-440A-965F-FCA6BBF698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806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2A84-EFCD-4D96-8C68-F9DB2613A353}" type="datetimeFigureOut">
              <a:rPr lang="zh-TW" altLang="en-US" smtClean="0"/>
              <a:pPr/>
              <a:t>2013/12/18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7F90-2BC5-440A-965F-FCA6BBF698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215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2A84-EFCD-4D96-8C68-F9DB2613A353}" type="datetimeFigureOut">
              <a:rPr lang="zh-TW" altLang="en-US" smtClean="0"/>
              <a:pPr/>
              <a:t>2013/12/18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7F90-2BC5-440A-965F-FCA6BBF698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188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2A84-EFCD-4D96-8C68-F9DB2613A353}" type="datetimeFigureOut">
              <a:rPr lang="zh-TW" altLang="en-US" smtClean="0"/>
              <a:pPr/>
              <a:t>2013/12/18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7F90-2BC5-440A-965F-FCA6BBF698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593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2A84-EFCD-4D96-8C68-F9DB2613A353}" type="datetimeFigureOut">
              <a:rPr lang="zh-TW" altLang="en-US" smtClean="0"/>
              <a:pPr/>
              <a:t>2013/12/18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7F90-2BC5-440A-965F-FCA6BBF698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909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2A84-EFCD-4D96-8C68-F9DB2613A353}" type="datetimeFigureOut">
              <a:rPr lang="zh-TW" altLang="en-US" smtClean="0"/>
              <a:pPr/>
              <a:t>2013/12/18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7F90-2BC5-440A-965F-FCA6BBF698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012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2A84-EFCD-4D96-8C68-F9DB2613A353}" type="datetimeFigureOut">
              <a:rPr lang="zh-TW" altLang="en-US" smtClean="0"/>
              <a:pPr/>
              <a:t>2013/12/18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7F90-2BC5-440A-965F-FCA6BBF698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572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2A84-EFCD-4D96-8C68-F9DB2613A353}" type="datetimeFigureOut">
              <a:rPr lang="zh-TW" altLang="en-US" smtClean="0"/>
              <a:pPr/>
              <a:t>2013/12/18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7F90-2BC5-440A-965F-FCA6BBF698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381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2A84-EFCD-4D96-8C68-F9DB2613A353}" type="datetimeFigureOut">
              <a:rPr lang="zh-TW" altLang="en-US" smtClean="0"/>
              <a:pPr/>
              <a:t>2013/12/18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7F90-2BC5-440A-965F-FCA6BBF698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594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E2A84-EFCD-4D96-8C68-F9DB2613A353}" type="datetimeFigureOut">
              <a:rPr lang="zh-TW" altLang="en-US" smtClean="0"/>
              <a:pPr/>
              <a:t>2013/12/18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B7F90-2BC5-440A-965F-FCA6BBF698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05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3" y="0"/>
            <a:ext cx="9168646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1744" y="1241325"/>
            <a:ext cx="8350696" cy="2979763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透過故事，認回一個不完美，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但卻又很真實的自己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959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92918" cy="68853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成  員  心  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陳冠樺：</a:t>
            </a:r>
          </a:p>
          <a:p>
            <a:pPr marL="0" indent="457200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去年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第一次參加讀書會，也是本書作者寫的第一部「故事的療癒力量」，上次參加後收穫良多，一直有想要再次參與的想法，剛好前一陣子又看到駱老師在社團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po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文，就決定參加了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457200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原本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以為大致會跟之前的讀書會感覺類似相同，但這次卻出乎我的意料，</a:t>
            </a:r>
            <a:r>
              <a:rPr lang="zh-TW" altLang="en-US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或許是人、書、討論的話題不同，又或許是自己多了許多不一樣的人生經歷，在這次讀書會中又是一番全新感受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，每次的讀書會都讓我覺得很值得、很有收穫。</a:t>
            </a:r>
          </a:p>
        </p:txBody>
      </p:sp>
    </p:spTree>
    <p:extLst>
      <p:ext uri="{BB962C8B-B14F-4D97-AF65-F5344CB8AC3E}">
        <p14:creationId xmlns:p14="http://schemas.microsoft.com/office/powerpoint/2010/main" val="3717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92918" cy="68853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77152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邱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伶穎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06000" indent="457200">
              <a:buNone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原本參加這個讀書會抱著可以抵學分的態度來的，後來看了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擁抱不完美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這本書，作者在裡面講了很多關於他自己的不完美，和同學老師面對面的分享著自己的生命故事，讓我發現到我自己也有很多的不完美。</a:t>
            </a: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寬以待人、嚴以律己，但通常我們都是寬以待己、嚴以律人。大家應該都要改進，努力把自己的不完美變成完美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>
              <a:buNone/>
            </a:pPr>
            <a:endParaRPr lang="zh-TW" altLang="zh-TW" sz="24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37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92918" cy="68853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林奕綺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06000" indent="457200" algn="just">
              <a:buNone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開心自己能參加這次的讀書會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，其中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我最印象深刻的是大家一起分享小時候的回憶，因為弟弟不敢承認而被處罰，為了想吃糖果而去頂罪，因為是家中最小的而倍受寵愛等等，</a:t>
            </a: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這樣分享彼此的故事的感覺又更親近大家一點，一群並不了解對方的人聚在一起 卻能毫無顧慮的的把心裡的想法、自己的經歷說給大家聽，我覺得很神奇，也很難得，很喜歡這樣感覺。</a:t>
            </a:r>
          </a:p>
          <a:p>
            <a:pPr marL="306000" indent="457200">
              <a:buNone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駱老師、謝謝參與讀書會的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大家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也謝謝我自己。</a:t>
            </a:r>
          </a:p>
          <a:p>
            <a:pPr marL="0" indent="0">
              <a:buNone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626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92918" cy="68853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張簡柔柔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06000" indent="457200" algn="just">
              <a:buNone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剛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開始來參加讀書會是為了學分這個理由，後來發現了比學分還珍貴的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事情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06000" indent="457200" algn="just">
              <a:buNone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聽別人的故事，說說自己的過程，在我這裡感受到了不同的心情跟心境，我</a:t>
            </a:r>
            <a:r>
              <a:rPr lang="zh-TW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從自己</a:t>
            </a: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講出來的故事中有了新的想法跟</a:t>
            </a:r>
            <a:r>
              <a:rPr lang="zh-TW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感受，也</a:t>
            </a: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大家</a:t>
            </a: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的故事跟態度</a:t>
            </a:r>
            <a:r>
              <a:rPr lang="zh-TW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en-US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看到</a:t>
            </a: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了不一樣的選擇與勇敢還有面對真實的坦然</a:t>
            </a:r>
            <a:r>
              <a:rPr lang="zh-TW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這次讀書會總是在每一次的分享當中去瀏覽著每個不同的人生，這比學分還來的有價值多了。</a:t>
            </a:r>
          </a:p>
          <a:p>
            <a:pPr marL="0" indent="0">
              <a:buNone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8074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92918" cy="68853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呂旻蕙：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06000" indent="457200">
              <a:buNone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參加這個讀書會，不知為何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我說了很多我不常在大家面前所說的話，讓我對自己更瞭解不完美的自己，</a:t>
            </a: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我常常覺得矛盾，是因為我都把事情想得太美好，是我讓自己「堵」住了，了解自己的想法、了解不完美的人事物，使我的人生也寬闊了許多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，這是我在讀書會中我所認知到的。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63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92918" cy="68853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沈季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萱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457200">
              <a:buNone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高興參加這次的讀書會，原本只是想說我幾乎都沒有參與學校的活動，剛好藉由這次的機會讓我能夠開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開眼界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讀書</a:t>
            </a: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會不僅能夠交換書中的的心得，還能把你生活當中所遇到的困難說出來，大家一起解決你所遇到的困難，分享大家的看法</a:t>
            </a:r>
            <a:r>
              <a:rPr lang="zh-TW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解開了一些深埋心裏的</a:t>
            </a:r>
            <a:r>
              <a:rPr lang="zh-TW" altLang="en-US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457200">
              <a:buNone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平時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很少有在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課外書，但藉由這次的讀書會，我又多認識了一本好書，也讓我更認識自己，這真是個令人難忘的回憶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801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92918" cy="68853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劉雯愷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06000" indent="457200" algn="just">
              <a:buNone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讀書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會真是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個好地方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，不僅能療傷，還能趕走寂寞。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開始，老師讓我說自己的故事，讓我自己回味傷痛，</a:t>
            </a: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分享傷痛，就像是揭開傷疤感覺</a:t>
            </a:r>
            <a:r>
              <a:rPr lang="zh-TW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難受</a:t>
            </a:r>
            <a:r>
              <a:rPr lang="zh-TW" altLang="en-US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不過</a:t>
            </a: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心裡那些憤怒</a:t>
            </a:r>
            <a:r>
              <a:rPr lang="zh-TW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</a:t>
            </a: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懷的</a:t>
            </a:r>
            <a:r>
              <a:rPr lang="zh-TW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感受</a:t>
            </a:r>
            <a:r>
              <a:rPr lang="zh-TW" altLang="en-US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</a:t>
            </a: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這一說確實感覺到了輕鬆</a:t>
            </a:r>
            <a:r>
              <a:rPr lang="zh-TW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06000" indent="457200" algn="just">
              <a:buNone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讀書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會教會了我，嘗試著面對傷痛，在過程中原諒自己，原諒他人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。聽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同學們說自己的故事也是很奇妙的體驗，心情好像提線木偶，隨著同學的心痛而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心痛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高興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而高興。很多很多的情緒和我的是一樣的，聽他們的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故事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像是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在聽自己的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故事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感同身受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切膚之痛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是當時我想到的詞語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237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92918" cy="68853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陳俞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吟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06000" indent="457200" algn="just">
              <a:buNone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參加讀書會，來自不同的科系大家卻有著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一樣的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心情共同來分享，像一個大家庭一樣。無論每個故事有怎樣的過往，都能產生相似的回憶和鼓勵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擁抱</a:t>
            </a: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完美真的</a:t>
            </a: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是每個人必修的</a:t>
            </a:r>
            <a:r>
              <a:rPr lang="zh-TW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</a:t>
            </a:r>
            <a:r>
              <a:rPr lang="zh-TW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，不僅僅擁抱，還須調適自我並從中學習釋然</a:t>
            </a:r>
            <a:r>
              <a:rPr lang="zh-TW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生命中有許多小缺陷，在學習中一步步向上成長，將過去不被理解、不被看待、甚至是背叛，一一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撫平</a:t>
            </a:r>
            <a:r>
              <a:rPr lang="zh-TW" altLang="zh-TW" sz="2400" dirty="0" smtClean="0"/>
              <a:t>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06000" indent="457200" algn="just">
              <a:buNone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無論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未來的我們在哪條道路上，都將以開闊的心一同成長，放鬆自我寬心對待每個人事物，相信未來都將多彩且豐盛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32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92918" cy="68853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7787208" cy="43533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吳俞萱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06000" indent="457200" algn="just">
              <a:buNone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開始會想參加這個讀書會是因為聽到可以抵學分，一開始覺得有點麻煩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，後來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看到大家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都分享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了自己的生命故事，雖然不太熟絡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我也分享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了自己的故事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老師和同學都給了我很多的建議和方法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我想通了以前很多想不通的事。</a:t>
            </a:r>
          </a:p>
          <a:p>
            <a:pPr marL="306000" indent="457200" algn="just">
              <a:buNone/>
            </a:pP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每個人的生命故事都是獨一無二的，雖然有時候會羨慕別人</a:t>
            </a:r>
            <a:r>
              <a:rPr lang="zh-TW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</a:t>
            </a:r>
            <a:r>
              <a:rPr lang="zh-TW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覺得</a:t>
            </a: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別人的比較好，但我告訴自己要把屬於自己的生活，活得更精彩</a:t>
            </a:r>
            <a:r>
              <a:rPr lang="zh-TW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zh-TW" sz="2400" u="sng" dirty="0"/>
          </a:p>
          <a:p>
            <a:pPr marL="0" indent="0">
              <a:buNone/>
            </a:pPr>
            <a:r>
              <a:rPr lang="zh-TW" altLang="en-US" sz="2400" dirty="0"/>
              <a:t/>
            </a:r>
            <a:br>
              <a:rPr lang="zh-TW" altLang="en-US" sz="2400" dirty="0"/>
            </a:br>
            <a:endParaRPr lang="zh-TW" altLang="en-US" sz="2400" dirty="0"/>
          </a:p>
          <a:p>
            <a:pPr marL="0" indent="0">
              <a:buNone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976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92918" cy="68853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600200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馬志豪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06000" indent="457200" algn="just">
              <a:buNone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開始在班上聽到老師要開讀書會，我毫不猶豫地馬上去報名！參加了這個讀書會超有意義沒有遺憾，大家能夠敞開心房的告訴大家藏在內心已久的祕密，並且檢討找到解決的方式，剛開始還很害怕開口，也不知道從何開口，直到看見大家一個一個勇敢的說出自己的生命故事後，讓我感到很感動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06000" indent="457200" algn="just">
              <a:buNone/>
            </a:pPr>
            <a:r>
              <a:rPr lang="zh-TW" altLang="en-US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讀書</a:t>
            </a:r>
            <a:r>
              <a:rPr lang="zh-TW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並不單單只是讀書，更加體驗到自己生命中的價值！生命中或許真的有許多的不完美！不過人就是因為不完美而完美的！不是嗎</a:t>
            </a:r>
            <a:r>
              <a:rPr lang="zh-TW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？如果</a:t>
            </a: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要我形容參加讀書會文字，我會說：絕對值得！</a:t>
            </a:r>
          </a:p>
          <a:p>
            <a:pPr marL="0" indent="0">
              <a:buNone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226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2918" cy="68853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4848" y="537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/>
              <a:t>出席成員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4" y="1403484"/>
            <a:ext cx="1422158" cy="189621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23528" y="5507940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吳俞萱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55"/>
          <a:stretch/>
        </p:blipFill>
        <p:spPr>
          <a:xfrm>
            <a:off x="251520" y="3696056"/>
            <a:ext cx="1506492" cy="1811884"/>
          </a:xfr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9" r="11617"/>
          <a:stretch/>
        </p:blipFill>
        <p:spPr>
          <a:xfrm>
            <a:off x="1830020" y="1052736"/>
            <a:ext cx="1517844" cy="200551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8" t="42134" r="29901" b="15199"/>
          <a:stretch/>
        </p:blipFill>
        <p:spPr>
          <a:xfrm>
            <a:off x="1878538" y="3417098"/>
            <a:ext cx="1541334" cy="178177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503" y="2564904"/>
            <a:ext cx="1644577" cy="164457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 t="18795"/>
          <a:stretch/>
        </p:blipFill>
        <p:spPr>
          <a:xfrm>
            <a:off x="5652120" y="4437112"/>
            <a:ext cx="1512168" cy="1890131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0" y="116632"/>
            <a:ext cx="1645028" cy="1645028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76872"/>
            <a:ext cx="1753573" cy="173777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416" y="354968"/>
            <a:ext cx="1489856" cy="1489856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8" t="59325" r="31265" b="16206"/>
          <a:stretch/>
        </p:blipFill>
        <p:spPr>
          <a:xfrm>
            <a:off x="3582152" y="260648"/>
            <a:ext cx="1709928" cy="1879252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251520" y="3275692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陳冠樺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853698" y="3059668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張簡柔柔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907704" y="5219908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呂旻蕙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779912" y="2132856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劉雯愷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598114" y="1844824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邱伶穎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724128" y="4005064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賈之維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7452320" y="1772816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林奕綺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851920" y="4221088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陳俞吟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5796136" y="6309320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馬志豪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r="3612" b="6983"/>
          <a:stretch/>
        </p:blipFill>
        <p:spPr>
          <a:xfrm>
            <a:off x="3723318" y="4643844"/>
            <a:ext cx="1713370" cy="1627798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564904"/>
            <a:ext cx="1366909" cy="2278182"/>
          </a:xfrm>
          <a:prstGeom prst="rect">
            <a:avLst/>
          </a:prstGeom>
        </p:spPr>
      </p:pic>
      <p:sp>
        <p:nvSpPr>
          <p:cNvPr id="31" name="文字方塊 30"/>
          <p:cNvSpPr txBox="1"/>
          <p:nvPr/>
        </p:nvSpPr>
        <p:spPr>
          <a:xfrm>
            <a:off x="3869922" y="6271642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楊朕程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7524328" y="5013176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沈季萱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79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92918" cy="68853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5147" y="1484784"/>
            <a:ext cx="7943277" cy="4813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賈之維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06000" indent="457200" algn="just">
              <a:buNone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這學期參與讀書會，感觸很深，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在讀書會中，分享人生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的經驗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，對自己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人生有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更進一步地認識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，我分享了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我堅持的理念，由於長期以來我都不喜歡麻煩他人，總把事情攬在自己身上，可是往往自己是最痛苦的人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，分享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自己的經驗及想法，讀書會的同學們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也給予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及方法，在往後的生活裡改善自己，讓自己變得更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完美。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06000" indent="457200" algn="just">
              <a:buNone/>
            </a:pPr>
            <a:r>
              <a:rPr lang="zh-TW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藉</a:t>
            </a: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由讀書會的團聚，讓我對於書籍中的含意，以及人生的想法及概念有更進一步地想法，人因夢想而偉大，退一步海闊天空，這是我在讀書會裡所</a:t>
            </a:r>
            <a:r>
              <a:rPr lang="zh-TW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學習到的。</a:t>
            </a:r>
            <a:endParaRPr lang="zh-TW" altLang="zh-TW" sz="24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06000" indent="457200" algn="dist">
              <a:buNone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511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92918" cy="68853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楊朕程：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06000" indent="457200">
              <a:buNone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不知道是甚麼力量驅使我，在一群自己還不是熟透的人面前分享自己的過去與想法，有點一見如故，卻未曾謀面過的熟人那樣，完全沒有陌生人的感覺，</a:t>
            </a: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我的直覺說：可以講，這個機會很難得</a:t>
            </a:r>
            <a:r>
              <a:rPr lang="en-US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 </a:t>
            </a: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所以從我第一次去到結束我都是話最多的那個。</a:t>
            </a:r>
          </a:p>
          <a:p>
            <a:pPr marL="306000" indent="457200">
              <a:buNone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在「擁抱不完美」一書中，作者利用說故事的方式，來重新看見自己，了解自己的不完美，並接納他，書中提到：「說著自己不完美的故事，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自己、讓自己更完整，當中，我也看見自己的勇氣與力量。」讓我了解到只有在認識到自己不完美的瞬間，自己才會開始變得完美。</a:t>
            </a:r>
          </a:p>
          <a:p>
            <a:pPr marL="0" indent="0">
              <a:buNone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986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9159204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600" cy="4032448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619672" y="980728"/>
          <a:ext cx="6096000" cy="448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3071664"/>
              </a:tblGrid>
              <a:tr h="1012056">
                <a:tc>
                  <a:txBody>
                    <a:bodyPr/>
                    <a:lstStyle/>
                    <a:p>
                      <a:r>
                        <a:rPr lang="zh-TW" altLang="en-US" sz="3600" dirty="0" smtClean="0"/>
                        <a:t>聚會時間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dirty="0" smtClean="0"/>
                        <a:t>聚會地點</a:t>
                      </a:r>
                      <a:endParaRPr lang="zh-TW" altLang="en-US" sz="3600" dirty="0"/>
                    </a:p>
                  </a:txBody>
                  <a:tcPr/>
                </a:tc>
              </a:tr>
              <a:tr h="868040">
                <a:tc>
                  <a:txBody>
                    <a:bodyPr/>
                    <a:lstStyle/>
                    <a:p>
                      <a:r>
                        <a:rPr lang="en-US" altLang="zh-TW" sz="3600" dirty="0" smtClean="0"/>
                        <a:t>10/30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通識教育中心討論室</a:t>
                      </a:r>
                      <a:endParaRPr lang="zh-TW" altLang="en-US" sz="2400" dirty="0"/>
                    </a:p>
                  </a:txBody>
                  <a:tcPr/>
                </a:tc>
              </a:tr>
              <a:tr h="868040">
                <a:tc>
                  <a:txBody>
                    <a:bodyPr/>
                    <a:lstStyle/>
                    <a:p>
                      <a:r>
                        <a:rPr lang="en-US" altLang="zh-TW" sz="3600" dirty="0" smtClean="0"/>
                        <a:t>11/13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通識教育中心討論室</a:t>
                      </a:r>
                    </a:p>
                    <a:p>
                      <a:endParaRPr lang="zh-TW" altLang="en-US" sz="2400" dirty="0"/>
                    </a:p>
                  </a:txBody>
                  <a:tcPr/>
                </a:tc>
              </a:tr>
              <a:tr h="868040">
                <a:tc>
                  <a:txBody>
                    <a:bodyPr/>
                    <a:lstStyle/>
                    <a:p>
                      <a:r>
                        <a:rPr lang="en-US" altLang="zh-TW" sz="3600" dirty="0" smtClean="0"/>
                        <a:t>11/20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通識教育中心討論室</a:t>
                      </a:r>
                    </a:p>
                    <a:p>
                      <a:endParaRPr lang="zh-TW" altLang="en-US" sz="2400" dirty="0"/>
                    </a:p>
                  </a:txBody>
                  <a:tcPr/>
                </a:tc>
              </a:tr>
              <a:tr h="868040">
                <a:tc>
                  <a:txBody>
                    <a:bodyPr/>
                    <a:lstStyle/>
                    <a:p>
                      <a:r>
                        <a:rPr lang="zh-TW" altLang="en-US" sz="3600" dirty="0" smtClean="0"/>
                        <a:t> </a:t>
                      </a:r>
                      <a:r>
                        <a:rPr lang="en-US" altLang="zh-TW" sz="3600" dirty="0" smtClean="0"/>
                        <a:t>12/4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公民陶塑中心討論室</a:t>
                      </a:r>
                    </a:p>
                    <a:p>
                      <a:endParaRPr lang="zh-TW" alt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92918" cy="68853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大綱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/>
              <a:t>第一章   認回每一個不完美的自己</a:t>
            </a:r>
            <a:endParaRPr lang="en-US" altLang="zh-TW" b="1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zh-TW" altLang="en-US" sz="2800" dirty="0" smtClean="0"/>
              <a:t>跟自己的不完美和解</a:t>
            </a:r>
            <a:endParaRPr lang="en-US" altLang="zh-TW" sz="280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en-US" altLang="zh-TW" sz="2800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zh-TW" altLang="en-US" sz="2800" dirty="0" smtClean="0"/>
              <a:t>我一直是一個很自制、要求完美的人。</a:t>
            </a:r>
            <a:endParaRPr lang="en-US" altLang="zh-TW" sz="2800" dirty="0" smtClean="0"/>
          </a:p>
          <a:p>
            <a:pPr marL="1371600" lvl="3" indent="0">
              <a:buNone/>
            </a:pPr>
            <a:r>
              <a:rPr lang="zh-TW" altLang="en-US" sz="2800" dirty="0" smtClean="0"/>
              <a:t>   但要求完美的本身，就是一種「不完美」。</a:t>
            </a:r>
            <a:endParaRPr lang="en-US" altLang="zh-TW" sz="2800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zh-TW" altLang="en-US" sz="2800" dirty="0" smtClean="0"/>
              <a:t>不管</a:t>
            </a:r>
            <a:r>
              <a:rPr lang="zh-TW" altLang="en-US" sz="2800" dirty="0"/>
              <a:t>再</a:t>
            </a:r>
            <a:r>
              <a:rPr lang="zh-TW" altLang="en-US" sz="2800" dirty="0" smtClean="0"/>
              <a:t>怎麼</a:t>
            </a:r>
            <a:r>
              <a:rPr lang="zh-TW" altLang="en-US" sz="2800" dirty="0"/>
              <a:t>追</a:t>
            </a:r>
            <a:r>
              <a:rPr lang="zh-TW" altLang="en-US" sz="2800" dirty="0" smtClean="0"/>
              <a:t>求</a:t>
            </a:r>
            <a:r>
              <a:rPr lang="zh-TW" altLang="en-US" sz="2800" dirty="0"/>
              <a:t>完美，總會有人對你不滿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1371600" lvl="3" indent="0">
              <a:buNone/>
            </a:pPr>
            <a:r>
              <a:rPr lang="zh-TW" altLang="en-US" sz="2800" dirty="0"/>
              <a:t>   做人，盡力就好。這是我活了半世紀後</a:t>
            </a:r>
            <a:r>
              <a:rPr lang="zh-TW" altLang="en-US" sz="2800" dirty="0" smtClean="0"/>
              <a:t>，      </a:t>
            </a:r>
            <a:endParaRPr lang="en-US" altLang="zh-TW" sz="2800" dirty="0" smtClean="0"/>
          </a:p>
          <a:p>
            <a:pPr marL="1371600" lvl="3" indent="0">
              <a:buNone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最大</a:t>
            </a:r>
            <a:r>
              <a:rPr lang="zh-TW" altLang="en-US" sz="2800" dirty="0"/>
              <a:t>的心得。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41132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92918" cy="68853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第二章    認回不完美的母親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是的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，我有一個不完美的母親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讓內心那個理想的母親死掉。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接受不完美的母親，同時也是接受不完美的自己，我們得跟不完美共存。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3" indent="0">
              <a:buNone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於是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，屬於我的美好人生，才會開始。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3">
              <a:buFont typeface="Wingdings" panose="05000000000000000000" pitchFamily="2" charset="2"/>
              <a:buChar char="l"/>
            </a:pP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23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92918" cy="68853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第三章    擁抱你內在小孩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內在小孩的靈性療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癒。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超渡童年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的傷痛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對生命，有時只能「接受、臣服」這是唯一的療癒之道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背叛、受傷的心靈，需要</a:t>
            </a:r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這種</a:t>
            </a:r>
            <a:r>
              <a:rPr lang="zh-TW" altLang="en-US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超渡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歷程才得以漸漸撫平傷痛。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3">
              <a:buFont typeface="Wingdings" panose="05000000000000000000" pitchFamily="2" charset="2"/>
              <a:buChar char="l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 descr="自黏便箋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0" b="11020"/>
          <a:stretch/>
        </p:blipFill>
        <p:spPr>
          <a:xfrm>
            <a:off x="2114518" y="2132856"/>
            <a:ext cx="519378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5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92918" cy="68853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第四章    在不完美中看見生命的美好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這樣的寂寞，有誰懂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他的寂寞，裡面有很多的憤怒、悲傷、挫折與愛的匱乏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既然得不到父母的愛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那就學會自己給自己愛，這是每個人的責任，而你，已經開始做了。</a:t>
            </a:r>
          </a:p>
        </p:txBody>
      </p:sp>
    </p:spTree>
    <p:extLst>
      <p:ext uri="{BB962C8B-B14F-4D97-AF65-F5344CB8AC3E}">
        <p14:creationId xmlns:p14="http://schemas.microsoft.com/office/powerpoint/2010/main" val="405401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92918" cy="68853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討  論  議  題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談論與兄弟姊妹的相處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分享父母對待子女的不公平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與人修復關係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訴說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不完美的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給內在小孩的一封信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832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92918" cy="688538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9"/>
          <a:stretch/>
        </p:blipFill>
        <p:spPr>
          <a:xfrm>
            <a:off x="107504" y="1080244"/>
            <a:ext cx="3679304" cy="227383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活 動 剪 影</a:t>
            </a:r>
            <a:endParaRPr lang="zh-TW" altLang="en-US" sz="48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38"/>
          <a:stretch/>
        </p:blipFill>
        <p:spPr>
          <a:xfrm>
            <a:off x="3855000" y="3319586"/>
            <a:ext cx="2229168" cy="3421782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744" y="3284984"/>
            <a:ext cx="2373728" cy="316497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6"/>
            <a:ext cx="3456384" cy="259228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08720"/>
            <a:ext cx="3060989" cy="229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3722</TotalTime>
  <Words>1942</Words>
  <Application>Microsoft Office PowerPoint</Application>
  <PresentationFormat>如螢幕大小 (4:3)</PresentationFormat>
  <Paragraphs>104</Paragraphs>
  <Slides>21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Office 佈景主題</vt:lpstr>
      <vt:lpstr>透過故事，認回一個不完美， 但卻又很真實的自己</vt:lpstr>
      <vt:lpstr>出席成員</vt:lpstr>
      <vt:lpstr>          </vt:lpstr>
      <vt:lpstr>大綱</vt:lpstr>
      <vt:lpstr>大綱</vt:lpstr>
      <vt:lpstr>大綱</vt:lpstr>
      <vt:lpstr>大綱</vt:lpstr>
      <vt:lpstr>討  論  議  題</vt:lpstr>
      <vt:lpstr>活 動 剪 影</vt:lpstr>
      <vt:lpstr>成  員  心  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jody</dc:creator>
  <cp:lastModifiedBy>jody</cp:lastModifiedBy>
  <cp:revision>99</cp:revision>
  <dcterms:created xsi:type="dcterms:W3CDTF">2013-12-11T01:37:40Z</dcterms:created>
  <dcterms:modified xsi:type="dcterms:W3CDTF">2013-12-18T06:40:24Z</dcterms:modified>
</cp:coreProperties>
</file>