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  <p:sldMasterId id="2147483660" r:id="rId2"/>
  </p:sldMasterIdLst>
  <p:notesMasterIdLst>
    <p:notesMasterId r:id="rId13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0" r:id="rId11"/>
    <p:sldId id="269" r:id="rId12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46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CDA273-9E55-47AD-AD86-829AECA5363D}" type="doc">
      <dgm:prSet loTypeId="urn:microsoft.com/office/officeart/2008/layout/AlternatingHexagons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F22BD97-E2BE-4E8C-9C14-A41C9439C19D}">
      <dgm:prSet phldrT="[文字]" custT="1"/>
      <dgm:spPr/>
      <dgm:t>
        <a:bodyPr/>
        <a:lstStyle/>
        <a:p>
          <a:r>
            <a:rPr lang="zh-TW" altLang="en-US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獨立</a:t>
          </a:r>
          <a:endParaRPr lang="zh-TW" altLang="en-US" sz="32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A88B310-171A-4170-B1AE-A2E47FBF119A}" type="parTrans" cxnId="{0198BADB-53C4-4C02-A960-9A39ACD6DE7B}">
      <dgm:prSet/>
      <dgm:spPr/>
      <dgm:t>
        <a:bodyPr/>
        <a:lstStyle/>
        <a:p>
          <a:endParaRPr lang="zh-TW" altLang="en-US"/>
        </a:p>
      </dgm:t>
    </dgm:pt>
    <dgm:pt modelId="{43B9EEAF-944C-45BD-A7F8-18EDCFB6DB4C}" type="sibTrans" cxnId="{0198BADB-53C4-4C02-A960-9A39ACD6DE7B}">
      <dgm:prSet/>
      <dgm:spPr/>
      <dgm:t>
        <a:bodyPr/>
        <a:lstStyle/>
        <a:p>
          <a:r>
            <a:rPr lang="zh-TW" altLang="en-US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優雅</a:t>
          </a:r>
          <a:endParaRPr lang="zh-TW" altLang="en-US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E7ACB69-7984-4CB3-B22C-E82DF655EF43}">
      <dgm:prSet phldrT="[文字]" phldr="1"/>
      <dgm:spPr/>
      <dgm:t>
        <a:bodyPr/>
        <a:lstStyle/>
        <a:p>
          <a:endParaRPr lang="zh-TW" altLang="en-US" dirty="0"/>
        </a:p>
      </dgm:t>
    </dgm:pt>
    <dgm:pt modelId="{EB9CBAC3-2862-4728-9D19-7B65115ED137}" type="parTrans" cxnId="{254F5AA5-0446-4CE0-96C0-051949839E1A}">
      <dgm:prSet/>
      <dgm:spPr/>
      <dgm:t>
        <a:bodyPr/>
        <a:lstStyle/>
        <a:p>
          <a:endParaRPr lang="zh-TW" altLang="en-US"/>
        </a:p>
      </dgm:t>
    </dgm:pt>
    <dgm:pt modelId="{EEF7F6AB-B9E4-4761-852D-5DB6CB33B896}" type="sibTrans" cxnId="{254F5AA5-0446-4CE0-96C0-051949839E1A}">
      <dgm:prSet/>
      <dgm:spPr/>
      <dgm:t>
        <a:bodyPr/>
        <a:lstStyle/>
        <a:p>
          <a:endParaRPr lang="zh-TW" altLang="en-US"/>
        </a:p>
      </dgm:t>
    </dgm:pt>
    <dgm:pt modelId="{B64A9E8B-1377-4DEA-B6B5-DD8E58CE3A80}">
      <dgm:prSet phldrT="[文字]"/>
      <dgm:spPr/>
      <dgm:t>
        <a:bodyPr/>
        <a:lstStyle/>
        <a:p>
          <a:r>
            <a:rPr lang="zh-TW" altLang="en-US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瘋狂</a:t>
          </a:r>
          <a:endParaRPr lang="zh-TW" altLang="en-US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15A735D-4249-48E5-B258-FDB4596B8DFC}" type="parTrans" cxnId="{49CB28CD-B75D-4C42-9031-AD7E82E692CE}">
      <dgm:prSet/>
      <dgm:spPr/>
      <dgm:t>
        <a:bodyPr/>
        <a:lstStyle/>
        <a:p>
          <a:endParaRPr lang="zh-TW" altLang="en-US"/>
        </a:p>
      </dgm:t>
    </dgm:pt>
    <dgm:pt modelId="{21BF9DD7-CC13-4A76-9A12-E2583BA8BF04}" type="sibTrans" cxnId="{49CB28CD-B75D-4C42-9031-AD7E82E692CE}">
      <dgm:prSet/>
      <dgm:spPr/>
      <dgm:t>
        <a:bodyPr/>
        <a:lstStyle/>
        <a:p>
          <a:r>
            <a:rPr lang="zh-TW" altLang="en-US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細膩</a:t>
          </a:r>
          <a:endParaRPr lang="zh-TW" altLang="en-US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D147168-4B6E-4A6C-83A3-F9024040CE3F}">
      <dgm:prSet phldrT="[文字]" phldr="1"/>
      <dgm:spPr/>
      <dgm:t>
        <a:bodyPr/>
        <a:lstStyle/>
        <a:p>
          <a:endParaRPr lang="zh-TW" altLang="en-US"/>
        </a:p>
      </dgm:t>
    </dgm:pt>
    <dgm:pt modelId="{DE7332D6-260E-4863-B105-5786A2CDC9E5}" type="parTrans" cxnId="{C825F7D8-2545-49F9-8C4D-DBD392F7A501}">
      <dgm:prSet/>
      <dgm:spPr/>
      <dgm:t>
        <a:bodyPr/>
        <a:lstStyle/>
        <a:p>
          <a:endParaRPr lang="zh-TW" altLang="en-US"/>
        </a:p>
      </dgm:t>
    </dgm:pt>
    <dgm:pt modelId="{CD887049-D8B3-476E-B895-1A00A8589C60}" type="sibTrans" cxnId="{C825F7D8-2545-49F9-8C4D-DBD392F7A501}">
      <dgm:prSet/>
      <dgm:spPr/>
      <dgm:t>
        <a:bodyPr/>
        <a:lstStyle/>
        <a:p>
          <a:endParaRPr lang="zh-TW" altLang="en-US"/>
        </a:p>
      </dgm:t>
    </dgm:pt>
    <dgm:pt modelId="{136D26C9-3E9E-4A77-8E9E-BABD12E7863B}" type="pres">
      <dgm:prSet presAssocID="{A3CDA273-9E55-47AD-AD86-829AECA5363D}" presName="Name0" presStyleCnt="0">
        <dgm:presLayoutVars>
          <dgm:chMax/>
          <dgm:chPref/>
          <dgm:dir/>
          <dgm:animLvl val="lvl"/>
        </dgm:presLayoutVars>
      </dgm:prSet>
      <dgm:spPr/>
    </dgm:pt>
    <dgm:pt modelId="{DEEE1C54-3F57-4A3C-9276-B800D67B4A4D}" type="pres">
      <dgm:prSet presAssocID="{4F22BD97-E2BE-4E8C-9C14-A41C9439C19D}" presName="composite" presStyleCnt="0"/>
      <dgm:spPr/>
    </dgm:pt>
    <dgm:pt modelId="{8D2EA40D-29A2-4EEC-A3DE-028B97AB653D}" type="pres">
      <dgm:prSet presAssocID="{4F22BD97-E2BE-4E8C-9C14-A41C9439C19D}" presName="Parent1" presStyleLbl="node1" presStyleIdx="0" presStyleCnt="4" custScaleX="12288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0F5985-5B85-40AD-82BD-67B3644FECF7}" type="pres">
      <dgm:prSet presAssocID="{4F22BD97-E2BE-4E8C-9C14-A41C9439C19D}" presName="Childtext1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AFD26FD8-79BD-4101-8DFA-AC1CA2786119}" type="pres">
      <dgm:prSet presAssocID="{4F22BD97-E2BE-4E8C-9C14-A41C9439C19D}" presName="BalanceSpacing" presStyleCnt="0"/>
      <dgm:spPr/>
    </dgm:pt>
    <dgm:pt modelId="{E9CBE0E5-B239-4456-A0CD-0B775C9F83F3}" type="pres">
      <dgm:prSet presAssocID="{4F22BD97-E2BE-4E8C-9C14-A41C9439C19D}" presName="BalanceSpacing1" presStyleCnt="0"/>
      <dgm:spPr/>
    </dgm:pt>
    <dgm:pt modelId="{17EC36DA-35B4-4ED1-AE13-4DEED7DEF120}" type="pres">
      <dgm:prSet presAssocID="{43B9EEAF-944C-45BD-A7F8-18EDCFB6DB4C}" presName="Accent1Text" presStyleLbl="node1" presStyleIdx="1" presStyleCnt="4"/>
      <dgm:spPr/>
    </dgm:pt>
    <dgm:pt modelId="{02631910-D9FC-432C-A778-0EF77348165C}" type="pres">
      <dgm:prSet presAssocID="{43B9EEAF-944C-45BD-A7F8-18EDCFB6DB4C}" presName="spaceBetweenRectangles" presStyleCnt="0"/>
      <dgm:spPr/>
    </dgm:pt>
    <dgm:pt modelId="{3FA0F3A6-6FA1-4486-9B68-CB050E5E90E2}" type="pres">
      <dgm:prSet presAssocID="{B64A9E8B-1377-4DEA-B6B5-DD8E58CE3A80}" presName="composite" presStyleCnt="0"/>
      <dgm:spPr/>
    </dgm:pt>
    <dgm:pt modelId="{BCD205F0-A81C-49C0-8274-73C8088F7A73}" type="pres">
      <dgm:prSet presAssocID="{B64A9E8B-1377-4DEA-B6B5-DD8E58CE3A80}" presName="Parent1" presStyleLbl="node1" presStyleIdx="2" presStyleCnt="4" custScaleX="102952">
        <dgm:presLayoutVars>
          <dgm:chMax val="1"/>
          <dgm:chPref val="1"/>
          <dgm:bulletEnabled val="1"/>
        </dgm:presLayoutVars>
      </dgm:prSet>
      <dgm:spPr/>
    </dgm:pt>
    <dgm:pt modelId="{07A0DCA2-9A68-40C0-A505-3FB043551E9B}" type="pres">
      <dgm:prSet presAssocID="{B64A9E8B-1377-4DEA-B6B5-DD8E58CE3A80}" presName="Childtext1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6BD979E7-1B75-422F-814C-617A8B6CE2B5}" type="pres">
      <dgm:prSet presAssocID="{B64A9E8B-1377-4DEA-B6B5-DD8E58CE3A80}" presName="BalanceSpacing" presStyleCnt="0"/>
      <dgm:spPr/>
    </dgm:pt>
    <dgm:pt modelId="{E14295EB-D8AE-49C0-8368-4081087CF0A5}" type="pres">
      <dgm:prSet presAssocID="{B64A9E8B-1377-4DEA-B6B5-DD8E58CE3A80}" presName="BalanceSpacing1" presStyleCnt="0"/>
      <dgm:spPr/>
    </dgm:pt>
    <dgm:pt modelId="{975BA00D-5843-46C0-BA23-056F78BE6CC1}" type="pres">
      <dgm:prSet presAssocID="{21BF9DD7-CC13-4A76-9A12-E2583BA8BF04}" presName="Accent1Text" presStyleLbl="node1" presStyleIdx="3" presStyleCnt="4"/>
      <dgm:spPr/>
    </dgm:pt>
  </dgm:ptLst>
  <dgm:cxnLst>
    <dgm:cxn modelId="{012E7753-8709-4FFA-873D-B058E8379BE1}" type="presOf" srcId="{4F22BD97-E2BE-4E8C-9C14-A41C9439C19D}" destId="{8D2EA40D-29A2-4EEC-A3DE-028B97AB653D}" srcOrd="0" destOrd="0" presId="urn:microsoft.com/office/officeart/2008/layout/AlternatingHexagons"/>
    <dgm:cxn modelId="{0198BADB-53C4-4C02-A960-9A39ACD6DE7B}" srcId="{A3CDA273-9E55-47AD-AD86-829AECA5363D}" destId="{4F22BD97-E2BE-4E8C-9C14-A41C9439C19D}" srcOrd="0" destOrd="0" parTransId="{8A88B310-171A-4170-B1AE-A2E47FBF119A}" sibTransId="{43B9EEAF-944C-45BD-A7F8-18EDCFB6DB4C}"/>
    <dgm:cxn modelId="{6BCA36F0-A62D-45B9-9ADC-DABF8AB33085}" type="presOf" srcId="{0E7ACB69-7984-4CB3-B22C-E82DF655EF43}" destId="{CA0F5985-5B85-40AD-82BD-67B3644FECF7}" srcOrd="0" destOrd="0" presId="urn:microsoft.com/office/officeart/2008/layout/AlternatingHexagons"/>
    <dgm:cxn modelId="{44D44B7D-66F0-4F20-965E-F01A00FFF618}" type="presOf" srcId="{AD147168-4B6E-4A6C-83A3-F9024040CE3F}" destId="{07A0DCA2-9A68-40C0-A505-3FB043551E9B}" srcOrd="0" destOrd="0" presId="urn:microsoft.com/office/officeart/2008/layout/AlternatingHexagons"/>
    <dgm:cxn modelId="{254F5AA5-0446-4CE0-96C0-051949839E1A}" srcId="{4F22BD97-E2BE-4E8C-9C14-A41C9439C19D}" destId="{0E7ACB69-7984-4CB3-B22C-E82DF655EF43}" srcOrd="0" destOrd="0" parTransId="{EB9CBAC3-2862-4728-9D19-7B65115ED137}" sibTransId="{EEF7F6AB-B9E4-4761-852D-5DB6CB33B896}"/>
    <dgm:cxn modelId="{49CB28CD-B75D-4C42-9031-AD7E82E692CE}" srcId="{A3CDA273-9E55-47AD-AD86-829AECA5363D}" destId="{B64A9E8B-1377-4DEA-B6B5-DD8E58CE3A80}" srcOrd="1" destOrd="0" parTransId="{915A735D-4249-48E5-B258-FDB4596B8DFC}" sibTransId="{21BF9DD7-CC13-4A76-9A12-E2583BA8BF04}"/>
    <dgm:cxn modelId="{B982D79D-79A5-4346-B1FF-60439C3D2A13}" type="presOf" srcId="{A3CDA273-9E55-47AD-AD86-829AECA5363D}" destId="{136D26C9-3E9E-4A77-8E9E-BABD12E7863B}" srcOrd="0" destOrd="0" presId="urn:microsoft.com/office/officeart/2008/layout/AlternatingHexagons"/>
    <dgm:cxn modelId="{FB3A581E-41CA-4588-BCC6-DA1DC41C9832}" type="presOf" srcId="{B64A9E8B-1377-4DEA-B6B5-DD8E58CE3A80}" destId="{BCD205F0-A81C-49C0-8274-73C8088F7A73}" srcOrd="0" destOrd="0" presId="urn:microsoft.com/office/officeart/2008/layout/AlternatingHexagons"/>
    <dgm:cxn modelId="{F1D69F5F-778B-43F5-A6AB-5C6177EBEAE3}" type="presOf" srcId="{43B9EEAF-944C-45BD-A7F8-18EDCFB6DB4C}" destId="{17EC36DA-35B4-4ED1-AE13-4DEED7DEF120}" srcOrd="0" destOrd="0" presId="urn:microsoft.com/office/officeart/2008/layout/AlternatingHexagons"/>
    <dgm:cxn modelId="{C825F7D8-2545-49F9-8C4D-DBD392F7A501}" srcId="{B64A9E8B-1377-4DEA-B6B5-DD8E58CE3A80}" destId="{AD147168-4B6E-4A6C-83A3-F9024040CE3F}" srcOrd="0" destOrd="0" parTransId="{DE7332D6-260E-4863-B105-5786A2CDC9E5}" sibTransId="{CD887049-D8B3-476E-B895-1A00A8589C60}"/>
    <dgm:cxn modelId="{00246A8A-9C61-4765-9A0E-49E02D309B3C}" type="presOf" srcId="{21BF9DD7-CC13-4A76-9A12-E2583BA8BF04}" destId="{975BA00D-5843-46C0-BA23-056F78BE6CC1}" srcOrd="0" destOrd="0" presId="urn:microsoft.com/office/officeart/2008/layout/AlternatingHexagons"/>
    <dgm:cxn modelId="{AD06B93B-5EDA-4A2A-863C-2849BFF05CE3}" type="presParOf" srcId="{136D26C9-3E9E-4A77-8E9E-BABD12E7863B}" destId="{DEEE1C54-3F57-4A3C-9276-B800D67B4A4D}" srcOrd="0" destOrd="0" presId="urn:microsoft.com/office/officeart/2008/layout/AlternatingHexagons"/>
    <dgm:cxn modelId="{A1F4ED21-ADD0-4D13-B0E3-F0AB0DB463A4}" type="presParOf" srcId="{DEEE1C54-3F57-4A3C-9276-B800D67B4A4D}" destId="{8D2EA40D-29A2-4EEC-A3DE-028B97AB653D}" srcOrd="0" destOrd="0" presId="urn:microsoft.com/office/officeart/2008/layout/AlternatingHexagons"/>
    <dgm:cxn modelId="{10662AC6-59C1-412D-8A41-3EB4D314E0F4}" type="presParOf" srcId="{DEEE1C54-3F57-4A3C-9276-B800D67B4A4D}" destId="{CA0F5985-5B85-40AD-82BD-67B3644FECF7}" srcOrd="1" destOrd="0" presId="urn:microsoft.com/office/officeart/2008/layout/AlternatingHexagons"/>
    <dgm:cxn modelId="{72372FAB-9C6E-4ECA-9135-B7847135C69C}" type="presParOf" srcId="{DEEE1C54-3F57-4A3C-9276-B800D67B4A4D}" destId="{AFD26FD8-79BD-4101-8DFA-AC1CA2786119}" srcOrd="2" destOrd="0" presId="urn:microsoft.com/office/officeart/2008/layout/AlternatingHexagons"/>
    <dgm:cxn modelId="{A0ACE2BA-D332-4908-96AF-E14BCFEC09F9}" type="presParOf" srcId="{DEEE1C54-3F57-4A3C-9276-B800D67B4A4D}" destId="{E9CBE0E5-B239-4456-A0CD-0B775C9F83F3}" srcOrd="3" destOrd="0" presId="urn:microsoft.com/office/officeart/2008/layout/AlternatingHexagons"/>
    <dgm:cxn modelId="{08096B80-FE4A-41AE-A58E-0A0048442EB6}" type="presParOf" srcId="{DEEE1C54-3F57-4A3C-9276-B800D67B4A4D}" destId="{17EC36DA-35B4-4ED1-AE13-4DEED7DEF120}" srcOrd="4" destOrd="0" presId="urn:microsoft.com/office/officeart/2008/layout/AlternatingHexagons"/>
    <dgm:cxn modelId="{CCFD3135-C42F-4D46-BECF-F78D4D853996}" type="presParOf" srcId="{136D26C9-3E9E-4A77-8E9E-BABD12E7863B}" destId="{02631910-D9FC-432C-A778-0EF77348165C}" srcOrd="1" destOrd="0" presId="urn:microsoft.com/office/officeart/2008/layout/AlternatingHexagons"/>
    <dgm:cxn modelId="{CEAC6A30-8BD6-4EA4-8CB3-B6DA3D7090D3}" type="presParOf" srcId="{136D26C9-3E9E-4A77-8E9E-BABD12E7863B}" destId="{3FA0F3A6-6FA1-4486-9B68-CB050E5E90E2}" srcOrd="2" destOrd="0" presId="urn:microsoft.com/office/officeart/2008/layout/AlternatingHexagons"/>
    <dgm:cxn modelId="{7BA412EE-91C9-4726-9BD1-8C9074749DFC}" type="presParOf" srcId="{3FA0F3A6-6FA1-4486-9B68-CB050E5E90E2}" destId="{BCD205F0-A81C-49C0-8274-73C8088F7A73}" srcOrd="0" destOrd="0" presId="urn:microsoft.com/office/officeart/2008/layout/AlternatingHexagons"/>
    <dgm:cxn modelId="{41257864-061A-42A4-AFB6-A7E6F9E55D25}" type="presParOf" srcId="{3FA0F3A6-6FA1-4486-9B68-CB050E5E90E2}" destId="{07A0DCA2-9A68-40C0-A505-3FB043551E9B}" srcOrd="1" destOrd="0" presId="urn:microsoft.com/office/officeart/2008/layout/AlternatingHexagons"/>
    <dgm:cxn modelId="{F2F71D03-C9D9-4953-A25C-2715B89A7DEA}" type="presParOf" srcId="{3FA0F3A6-6FA1-4486-9B68-CB050E5E90E2}" destId="{6BD979E7-1B75-422F-814C-617A8B6CE2B5}" srcOrd="2" destOrd="0" presId="urn:microsoft.com/office/officeart/2008/layout/AlternatingHexagons"/>
    <dgm:cxn modelId="{B4A0A8F0-20AF-4BD1-A491-BE17096C66AD}" type="presParOf" srcId="{3FA0F3A6-6FA1-4486-9B68-CB050E5E90E2}" destId="{E14295EB-D8AE-49C0-8368-4081087CF0A5}" srcOrd="3" destOrd="0" presId="urn:microsoft.com/office/officeart/2008/layout/AlternatingHexagons"/>
    <dgm:cxn modelId="{EEA51E17-DC86-4806-BACC-7A2BE3117C5E}" type="presParOf" srcId="{3FA0F3A6-6FA1-4486-9B68-CB050E5E90E2}" destId="{975BA00D-5843-46C0-BA23-056F78BE6CC1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2EA40D-29A2-4EEC-A3DE-028B97AB653D}">
      <dsp:nvSpPr>
        <dsp:cNvPr id="0" name=""/>
        <dsp:cNvSpPr/>
      </dsp:nvSpPr>
      <dsp:spPr>
        <a:xfrm rot="5400000">
          <a:off x="2578728" y="409764"/>
          <a:ext cx="1691679" cy="1808573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獨立</a:t>
          </a:r>
          <a:endParaRPr lang="zh-TW" altLang="en-US" sz="32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 rot="-5400000">
        <a:off x="2821711" y="750158"/>
        <a:ext cx="1205715" cy="1127786"/>
      </dsp:txXfrm>
    </dsp:sp>
    <dsp:sp modelId="{CA0F5985-5B85-40AD-82BD-67B3644FECF7}">
      <dsp:nvSpPr>
        <dsp:cNvPr id="0" name=""/>
        <dsp:cNvSpPr/>
      </dsp:nvSpPr>
      <dsp:spPr>
        <a:xfrm>
          <a:off x="4205108" y="806547"/>
          <a:ext cx="1887914" cy="10150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000" kern="1200" dirty="0"/>
        </a:p>
      </dsp:txBody>
      <dsp:txXfrm>
        <a:off x="4205108" y="806547"/>
        <a:ext cx="1887914" cy="1015007"/>
      </dsp:txXfrm>
    </dsp:sp>
    <dsp:sp modelId="{17EC36DA-35B4-4ED1-AE13-4DEED7DEF120}">
      <dsp:nvSpPr>
        <dsp:cNvPr id="0" name=""/>
        <dsp:cNvSpPr/>
      </dsp:nvSpPr>
      <dsp:spPr>
        <a:xfrm rot="5400000">
          <a:off x="989225" y="578170"/>
          <a:ext cx="1691679" cy="1471761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優雅</a:t>
          </a:r>
          <a:endParaRPr lang="zh-TW" altLang="en-US" sz="36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 rot="-5400000">
        <a:off x="1328533" y="731831"/>
        <a:ext cx="1013063" cy="1164439"/>
      </dsp:txXfrm>
    </dsp:sp>
    <dsp:sp modelId="{BCD205F0-A81C-49C0-8274-73C8088F7A73}">
      <dsp:nvSpPr>
        <dsp:cNvPr id="0" name=""/>
        <dsp:cNvSpPr/>
      </dsp:nvSpPr>
      <dsp:spPr>
        <a:xfrm rot="5400000">
          <a:off x="1780931" y="1992344"/>
          <a:ext cx="1691679" cy="1515207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瘋狂</a:t>
          </a:r>
          <a:endParaRPr lang="zh-TW" altLang="en-US" sz="30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 rot="-5400000">
        <a:off x="2108530" y="2171350"/>
        <a:ext cx="1036481" cy="1157198"/>
      </dsp:txXfrm>
    </dsp:sp>
    <dsp:sp modelId="{07A0DCA2-9A68-40C0-A505-3FB043551E9B}">
      <dsp:nvSpPr>
        <dsp:cNvPr id="0" name=""/>
        <dsp:cNvSpPr/>
      </dsp:nvSpPr>
      <dsp:spPr>
        <a:xfrm>
          <a:off x="2976" y="2242444"/>
          <a:ext cx="1827014" cy="10150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000" kern="1200"/>
        </a:p>
      </dsp:txBody>
      <dsp:txXfrm>
        <a:off x="2976" y="2242444"/>
        <a:ext cx="1827014" cy="1015007"/>
      </dsp:txXfrm>
    </dsp:sp>
    <dsp:sp modelId="{975BA00D-5843-46C0-BA23-056F78BE6CC1}">
      <dsp:nvSpPr>
        <dsp:cNvPr id="0" name=""/>
        <dsp:cNvSpPr/>
      </dsp:nvSpPr>
      <dsp:spPr>
        <a:xfrm rot="5400000">
          <a:off x="3370434" y="2014068"/>
          <a:ext cx="1691679" cy="1471761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細膩</a:t>
          </a:r>
          <a:endParaRPr lang="zh-TW" altLang="en-US" sz="36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 rot="-5400000">
        <a:off x="3709742" y="2167729"/>
        <a:ext cx="1013063" cy="11644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1212825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4" name="Shape 1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bg>
      <p:bgPr>
        <a:gradFill>
          <a:gsLst>
            <a:gs pos="0">
              <a:schemeClr val="lt1"/>
            </a:gs>
            <a:gs pos="100000">
              <a:srgbClr val="9E9E9E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/>
          <p:nvPr/>
        </p:nvSpPr>
        <p:spPr>
          <a:xfrm flipH="1">
            <a:off x="2667000" y="0"/>
            <a:ext cx="6476999" cy="6858000"/>
          </a:xfrm>
          <a:prstGeom prst="rect">
            <a:avLst/>
          </a:prstGeom>
          <a:blipFill rotWithShape="1">
            <a:blip r:embed="rId2">
              <a:alphaModFix amt="43000"/>
            </a:blip>
            <a:tile tx="0" ty="0" sx="50000" sy="50000" flip="none" algn="tl"/>
          </a:blip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cxnSp>
        <p:nvCxnSpPr>
          <p:cNvPr id="13" name="Shape 13"/>
          <p:cNvCxnSpPr/>
          <p:nvPr/>
        </p:nvCxnSpPr>
        <p:spPr>
          <a:xfrm rot="-5400000">
            <a:off x="-762000" y="3428999"/>
            <a:ext cx="6858000" cy="0"/>
          </a:xfrm>
          <a:prstGeom prst="straightConnector1">
            <a:avLst/>
          </a:prstGeom>
          <a:noFill/>
          <a:ln w="11425" cap="flat" cmpd="sng">
            <a:solidFill>
              <a:srgbClr val="F9F9F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4" name="Shape 14"/>
          <p:cNvSpPr txBox="1">
            <a:spLocks noGrp="1"/>
          </p:cNvSpPr>
          <p:nvPr>
            <p:ph type="ctrTitle"/>
          </p:nvPr>
        </p:nvSpPr>
        <p:spPr>
          <a:xfrm>
            <a:off x="3366867" y="533400"/>
            <a:ext cx="5105399" cy="286816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buClr>
                <a:srgbClr val="FEF7F0"/>
              </a:buClr>
              <a:buFont typeface="Trebuchet MS"/>
              <a:buNone/>
              <a:defRPr sz="4200" b="1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600"/>
              </a:spcBef>
              <a:buClr>
                <a:schemeClr val="dk2"/>
              </a:buClr>
              <a:buFont typeface="Noto Sans Symbols"/>
              <a:buNone/>
              <a:defRPr sz="2200" b="0" i="0" u="none" strike="noStrike" cap="none" baseline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ctr" rtl="0">
              <a:spcBef>
                <a:spcPts val="500"/>
              </a:spcBef>
              <a:buClr>
                <a:schemeClr val="accent4"/>
              </a:buClr>
              <a:buFont typeface="Noto Sans Symbols"/>
              <a:buNone/>
              <a:defRPr sz="2300" b="0" i="0" u="none" strike="noStrike" cap="none" baseline="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ctr" rtl="0">
              <a:spcBef>
                <a:spcPts val="400"/>
              </a:spcBef>
              <a:buClr>
                <a:schemeClr val="accent4"/>
              </a:buClr>
              <a:buFont typeface="Noto Sans Symbols"/>
              <a:buNone/>
              <a:defRPr sz="20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ctr" rtl="0">
              <a:spcBef>
                <a:spcPts val="400"/>
              </a:spcBef>
              <a:buClr>
                <a:schemeClr val="accent4"/>
              </a:buClr>
              <a:buFont typeface="Noto Sans Symbols"/>
              <a:buNone/>
              <a:defRPr sz="2000" b="0" i="0" u="none" strike="noStrike" cap="none" baseline="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ctr" rtl="0">
              <a:spcBef>
                <a:spcPts val="400"/>
              </a:spcBef>
              <a:buClr>
                <a:schemeClr val="accent4"/>
              </a:buClr>
              <a:buFont typeface="Noto Sans Symbols"/>
              <a:buNone/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ctr" rtl="0">
              <a:spcBef>
                <a:spcPts val="400"/>
              </a:spcBef>
              <a:buClr>
                <a:schemeClr val="accent4"/>
              </a:buClr>
              <a:buFont typeface="Noto Sans Symbols"/>
              <a:buNone/>
              <a:defRPr sz="1800" b="0" i="0" u="none" strike="noStrike" cap="none" baseline="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ctr" rtl="0">
              <a:spcBef>
                <a:spcPts val="320"/>
              </a:spcBef>
              <a:buClr>
                <a:schemeClr val="accent4"/>
              </a:buClr>
              <a:buFont typeface="Noto Sans Symbols"/>
              <a:buNone/>
              <a:defRPr sz="16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ctr" rtl="0">
              <a:spcBef>
                <a:spcPts val="300"/>
              </a:spcBef>
              <a:buClr>
                <a:schemeClr val="accent4"/>
              </a:buClr>
              <a:buFont typeface="Trebuchet MS"/>
              <a:buNone/>
              <a:defRPr sz="1600" b="0" i="0" u="none" strike="noStrike" cap="none" baseline="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ctr" rtl="0">
              <a:spcBef>
                <a:spcPts val="280"/>
              </a:spcBef>
              <a:buClr>
                <a:schemeClr val="accent4"/>
              </a:buClr>
              <a:buFont typeface="Noto Sans Symbols"/>
              <a:buNone/>
              <a:defRPr sz="14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5871223" y="6557946"/>
            <a:ext cx="2002463" cy="2269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000" b="0" i="0" u="none" strike="noStrike" cap="none" baseline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2819400" y="6557946"/>
            <a:ext cx="2927721" cy="228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 sz="1000" b="0" i="0" u="none" strike="noStrike" cap="none" baseline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7880884" y="6556247"/>
            <a:ext cx="588336" cy="22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100" b="0" i="0" u="none" strike="noStrike" cap="none" baseline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  <a:endParaRPr lang="zh-TW" sz="1100" b="0" i="0" u="none" strike="noStrike" cap="none" baseline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直排標題及文字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 rot="5400000">
            <a:off x="4389437" y="2438717"/>
            <a:ext cx="5851525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buClr>
                <a:srgbClr val="FEF7F0"/>
              </a:buClr>
              <a:buFont typeface="Trebuchet MS"/>
              <a:buNone/>
              <a:defRPr sz="3800" b="1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4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indent="-153797" algn="l" rtl="0">
              <a:spcBef>
                <a:spcPts val="600"/>
              </a:spcBef>
              <a:buClr>
                <a:schemeClr val="dk2"/>
              </a:buClr>
              <a:buFont typeface="Noto Sans Symbols"/>
              <a:buChar char="⦿"/>
              <a:defRPr sz="2600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521208" indent="-112268" algn="l" rtl="0">
              <a:spcBef>
                <a:spcPts val="500"/>
              </a:spcBef>
              <a:buClr>
                <a:schemeClr val="accent4"/>
              </a:buClr>
              <a:buFont typeface="Noto Sans Symbols"/>
              <a:buChar char="◼"/>
              <a:defRPr sz="230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758952" indent="-162051" algn="l" rtl="0">
              <a:spcBef>
                <a:spcPts val="400"/>
              </a:spcBef>
              <a:buClr>
                <a:schemeClr val="accent4"/>
              </a:buClr>
              <a:buFont typeface="Noto Sans Symbols"/>
              <a:buChar char="•"/>
              <a:defRPr sz="2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005839" indent="-129539" algn="l" rtl="0">
              <a:spcBef>
                <a:spcPts val="400"/>
              </a:spcBef>
              <a:buClr>
                <a:schemeClr val="accent4"/>
              </a:buClr>
              <a:buFont typeface="Noto Sans Symbols"/>
              <a:buChar char="●"/>
              <a:defRPr sz="200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280160" indent="-158750" algn="l" rtl="0">
              <a:spcBef>
                <a:spcPts val="400"/>
              </a:spcBef>
              <a:buClr>
                <a:schemeClr val="accent4"/>
              </a:buClr>
              <a:buFont typeface="Noto Sans Symbols"/>
              <a:buChar char="◉"/>
              <a:def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1472184" indent="-98044" algn="l" rtl="0">
              <a:spcBef>
                <a:spcPts val="400"/>
              </a:spcBef>
              <a:buClr>
                <a:schemeClr val="accent4"/>
              </a:buClr>
              <a:buFont typeface="Noto Sans Symbols"/>
              <a:buChar char="●"/>
              <a:defRPr sz="180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1673351" indent="-106171" algn="l" rtl="0">
              <a:spcBef>
                <a:spcPts val="320"/>
              </a:spcBef>
              <a:buClr>
                <a:schemeClr val="accent4"/>
              </a:buClr>
              <a:buFont typeface="Noto Sans Symbols"/>
              <a:buChar char="◼"/>
              <a:defRPr sz="1600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1847088" indent="-81788" algn="l" rtl="0">
              <a:spcBef>
                <a:spcPts val="300"/>
              </a:spcBef>
              <a:buClr>
                <a:schemeClr val="accent4"/>
              </a:buClr>
              <a:buFont typeface="Trebuchet MS"/>
              <a:buChar char="•"/>
              <a:defRPr sz="1600" baseline="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2057400" indent="-101600" algn="l" rtl="0">
              <a:spcBef>
                <a:spcPts val="280"/>
              </a:spcBef>
              <a:buClr>
                <a:schemeClr val="accent4"/>
              </a:buClr>
              <a:buFont typeface="Noto Sans Symbols"/>
              <a:buChar char="▪"/>
              <a:defRPr sz="1400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dt" idx="10"/>
          </p:nvPr>
        </p:nvSpPr>
        <p:spPr>
          <a:xfrm>
            <a:off x="4242816" y="6557946"/>
            <a:ext cx="2002463" cy="2269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ftr" idx="11"/>
          </p:nvPr>
        </p:nvSpPr>
        <p:spPr>
          <a:xfrm>
            <a:off x="457200" y="6556247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 sz="1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6254496" y="6553200"/>
            <a:ext cx="588336" cy="22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1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  <a:endParaRPr lang="zh-TW" sz="1100" b="0" i="0" u="none" strike="noStrike" cap="none" baseline="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含標題的圖片">
    <p:bg>
      <p:bgPr>
        <a:gradFill>
          <a:gsLst>
            <a:gs pos="0">
              <a:srgbClr val="E965C8"/>
            </a:gs>
            <a:gs pos="100000">
              <a:srgbClr val="80136A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/>
        </p:nvSpPr>
        <p:spPr>
          <a:xfrm rot="-360000">
            <a:off x="597968" y="1004667"/>
            <a:ext cx="4319527" cy="4312573"/>
          </a:xfrm>
          <a:prstGeom prst="rect">
            <a:avLst/>
          </a:prstGeom>
          <a:solidFill>
            <a:srgbClr val="FAFAFA"/>
          </a:solidFill>
          <a:ln w="9525" cap="rnd" cmpd="sng">
            <a:solidFill>
              <a:srgbClr val="EAEAE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6" name="Shape 96"/>
          <p:cNvSpPr/>
          <p:nvPr/>
        </p:nvSpPr>
        <p:spPr>
          <a:xfrm rot="-180000">
            <a:off x="596705" y="998815"/>
            <a:ext cx="4319526" cy="4312573"/>
          </a:xfrm>
          <a:prstGeom prst="rect">
            <a:avLst/>
          </a:prstGeom>
          <a:solidFill>
            <a:srgbClr val="FAFAFA"/>
          </a:solidFill>
          <a:ln w="9525" cap="rnd" cmpd="sng">
            <a:solidFill>
              <a:srgbClr val="EAEAE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rgbClr val="FEF7F0"/>
              </a:buClr>
              <a:buFont typeface="Trebuchet MS"/>
              <a:buNone/>
              <a:defRPr sz="3000" b="1" baseline="0">
                <a:solidFill>
                  <a:srgbClr val="FEF7F0"/>
                </a:solidFill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5389098" y="3283633"/>
            <a:ext cx="3429000" cy="19202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100000"/>
              </a:lnSpc>
              <a:spcBef>
                <a:spcPts val="0"/>
              </a:spcBef>
              <a:buClr>
                <a:schemeClr val="lt1"/>
              </a:buClr>
              <a:buFont typeface="Trebuchet MS"/>
              <a:buNone/>
              <a:defRPr sz="1400" baseline="0">
                <a:solidFill>
                  <a:schemeClr val="lt1"/>
                </a:solidFill>
              </a:defRPr>
            </a:lvl1pPr>
            <a:lvl2pPr rtl="0">
              <a:spcBef>
                <a:spcPts val="0"/>
              </a:spcBef>
              <a:defRPr sz="1200"/>
            </a:lvl2pPr>
            <a:lvl3pPr rtl="0">
              <a:spcBef>
                <a:spcPts val="0"/>
              </a:spcBef>
              <a:defRPr sz="1000"/>
            </a:lvl3pPr>
            <a:lvl4pPr rtl="0">
              <a:spcBef>
                <a:spcPts val="0"/>
              </a:spcBef>
              <a:defRPr sz="900"/>
            </a:lvl4pPr>
            <a:lvl5pPr rtl="0">
              <a:spcBef>
                <a:spcPts val="0"/>
              </a:spcBef>
              <a:defRPr sz="900"/>
            </a:lvl5pPr>
            <a:lvl6pPr rtl="0">
              <a:spcBef>
                <a:spcPts val="0"/>
              </a:spcBef>
              <a:def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rtl="0">
              <a:spcBef>
                <a:spcPts val="0"/>
              </a:spcBef>
              <a:defRPr sz="1600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rtl="0">
              <a:spcBef>
                <a:spcPts val="0"/>
              </a:spcBef>
              <a:defRPr sz="1600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rtl="0">
              <a:spcBef>
                <a:spcPts val="0"/>
              </a:spcBef>
              <a:defRPr sz="1400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dt" idx="10"/>
          </p:nvPr>
        </p:nvSpPr>
        <p:spPr>
          <a:xfrm>
            <a:off x="4245935" y="6557946"/>
            <a:ext cx="2002463" cy="2269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000" b="0" i="0" u="none" strike="noStrike" cap="none" baseline="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ftr" idx="11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 sz="1000" b="0" i="0" u="none" strike="noStrike" cap="none" baseline="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sldNum" idx="12"/>
          </p:nvPr>
        </p:nvSpPr>
        <p:spPr>
          <a:xfrm>
            <a:off x="6251448" y="6556247"/>
            <a:ext cx="588336" cy="22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100" b="0" i="0" u="none" strike="noStrike" cap="none" baseline="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  <a:endParaRPr lang="zh-TW" sz="1100" b="0" i="0" u="none" strike="noStrike" cap="none" baseline="0">
              <a:solidFill>
                <a:schemeClr val="lt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02" name="Shape 102"/>
          <p:cNvSpPr>
            <a:spLocks noGrp="1"/>
          </p:cNvSpPr>
          <p:nvPr>
            <p:ph type="pic" idx="2"/>
          </p:nvPr>
        </p:nvSpPr>
        <p:spPr>
          <a:xfrm>
            <a:off x="663681" y="1041001"/>
            <a:ext cx="4206240" cy="4206240"/>
          </a:xfrm>
          <a:prstGeom prst="rect">
            <a:avLst/>
          </a:prstGeom>
          <a:solidFill>
            <a:srgbClr val="812D70"/>
          </a:solidFill>
          <a:ln w="107950" cap="flat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buClr>
                <a:schemeClr val="lt2"/>
              </a:buClr>
              <a:buFont typeface="Trebuchet MS"/>
              <a:buNone/>
              <a:defRPr sz="3200" b="0" i="0" u="none" strike="noStrike" cap="none" baseline="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標題及物件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320039"/>
            <a:ext cx="72390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rgbClr val="FEF7F0"/>
              </a:buClr>
              <a:buFont typeface="Trebuchet MS"/>
              <a:buNone/>
              <a:defRPr sz="3800" b="1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indent="-153797" algn="l" rtl="0">
              <a:spcBef>
                <a:spcPts val="600"/>
              </a:spcBef>
              <a:buClr>
                <a:schemeClr val="dk2"/>
              </a:buClr>
              <a:buFont typeface="Noto Sans Symbols"/>
              <a:buChar char="⦿"/>
              <a:defRPr sz="2600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521208" indent="-112268" algn="l" rtl="0">
              <a:spcBef>
                <a:spcPts val="500"/>
              </a:spcBef>
              <a:buClr>
                <a:schemeClr val="accent4"/>
              </a:buClr>
              <a:buFont typeface="Noto Sans Symbols"/>
              <a:buChar char="◼"/>
              <a:defRPr sz="230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758952" indent="-162051" algn="l" rtl="0">
              <a:spcBef>
                <a:spcPts val="400"/>
              </a:spcBef>
              <a:buClr>
                <a:schemeClr val="accent4"/>
              </a:buClr>
              <a:buFont typeface="Noto Sans Symbols"/>
              <a:buChar char="•"/>
              <a:defRPr sz="2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005839" indent="-129539" algn="l" rtl="0">
              <a:spcBef>
                <a:spcPts val="400"/>
              </a:spcBef>
              <a:buClr>
                <a:schemeClr val="accent4"/>
              </a:buClr>
              <a:buFont typeface="Noto Sans Symbols"/>
              <a:buChar char="●"/>
              <a:defRPr sz="200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280160" indent="-158750" algn="l" rtl="0">
              <a:spcBef>
                <a:spcPts val="400"/>
              </a:spcBef>
              <a:buClr>
                <a:schemeClr val="accent4"/>
              </a:buClr>
              <a:buFont typeface="Noto Sans Symbols"/>
              <a:buChar char="◉"/>
              <a:def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1472184" indent="-98044" algn="l" rtl="0">
              <a:spcBef>
                <a:spcPts val="400"/>
              </a:spcBef>
              <a:buClr>
                <a:schemeClr val="accent4"/>
              </a:buClr>
              <a:buFont typeface="Noto Sans Symbols"/>
              <a:buChar char="●"/>
              <a:defRPr sz="180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1673351" indent="-106171" algn="l" rtl="0">
              <a:spcBef>
                <a:spcPts val="320"/>
              </a:spcBef>
              <a:buClr>
                <a:schemeClr val="accent4"/>
              </a:buClr>
              <a:buFont typeface="Noto Sans Symbols"/>
              <a:buChar char="◼"/>
              <a:defRPr sz="1600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1847088" indent="-81788" algn="l" rtl="0">
              <a:spcBef>
                <a:spcPts val="300"/>
              </a:spcBef>
              <a:buClr>
                <a:schemeClr val="accent4"/>
              </a:buClr>
              <a:buFont typeface="Trebuchet MS"/>
              <a:buChar char="•"/>
              <a:defRPr sz="1600" baseline="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2057400" indent="-101600" algn="l" rtl="0">
              <a:spcBef>
                <a:spcPts val="280"/>
              </a:spcBef>
              <a:buClr>
                <a:schemeClr val="accent4"/>
              </a:buClr>
              <a:buFont typeface="Noto Sans Symbols"/>
              <a:buChar char="▪"/>
              <a:defRPr sz="1400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4245935" y="6557946"/>
            <a:ext cx="2002463" cy="2269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 sz="1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251448" y="6556247"/>
            <a:ext cx="588336" cy="22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1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  <a:endParaRPr lang="zh-TW" sz="1100" b="0" i="0" u="none" strike="noStrike" cap="none" baseline="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只有標題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320039"/>
            <a:ext cx="724204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rgbClr val="FEF7F0"/>
              </a:buClr>
              <a:buFont typeface="Trebuchet MS"/>
              <a:buNone/>
              <a:defRPr sz="3800" b="1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4245935" y="6557946"/>
            <a:ext cx="2002463" cy="2269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 sz="1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251448" y="6556247"/>
            <a:ext cx="588336" cy="22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1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  <a:endParaRPr lang="zh-TW" sz="1100" b="0" i="0" u="none" strike="noStrike" cap="none" baseline="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章節標題">
    <p:bg>
      <p:bgPr>
        <a:solidFill>
          <a:schemeClr val="lt1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1066800" y="2821836"/>
            <a:ext cx="6255487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r" rtl="0">
              <a:spcBef>
                <a:spcPts val="0"/>
              </a:spcBef>
              <a:buFont typeface="Trebuchet MS"/>
              <a:buNone/>
              <a:defRPr sz="4200" b="1" cap="none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1066800" y="1905000"/>
            <a:ext cx="6255487" cy="74350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algn="r" rtl="0">
              <a:spcBef>
                <a:spcPts val="0"/>
              </a:spcBef>
              <a:buClr>
                <a:schemeClr val="dk1"/>
              </a:buClr>
              <a:buFont typeface="Trebuchet MS"/>
              <a:buNone/>
              <a:defRPr sz="2000">
                <a:solidFill>
                  <a:schemeClr val="dk1"/>
                </a:solidFill>
              </a:defRPr>
            </a:lvl1pPr>
            <a:lvl2pPr rtl="0">
              <a:spcBef>
                <a:spcPts val="0"/>
              </a:spcBef>
              <a:buClr>
                <a:srgbClr val="888888"/>
              </a:buClr>
              <a:buFont typeface="Trebuchet MS"/>
              <a:buNone/>
              <a:defRPr sz="1800">
                <a:solidFill>
                  <a:srgbClr val="888888"/>
                </a:solidFill>
              </a:defRPr>
            </a:lvl2pPr>
            <a:lvl3pPr rtl="0">
              <a:spcBef>
                <a:spcPts val="0"/>
              </a:spcBef>
              <a:buClr>
                <a:srgbClr val="888888"/>
              </a:buClr>
              <a:buFont typeface="Trebuchet MS"/>
              <a:buNone/>
              <a:defRPr sz="1600">
                <a:solidFill>
                  <a:srgbClr val="888888"/>
                </a:solidFill>
              </a:defRPr>
            </a:lvl3pPr>
            <a:lvl4pPr rtl="0">
              <a:spcBef>
                <a:spcPts val="0"/>
              </a:spcBef>
              <a:buClr>
                <a:srgbClr val="888888"/>
              </a:buClr>
              <a:buFont typeface="Trebuchet MS"/>
              <a:buNone/>
              <a:defRPr sz="1400">
                <a:solidFill>
                  <a:srgbClr val="888888"/>
                </a:solidFill>
              </a:defRPr>
            </a:lvl4pPr>
            <a:lvl5pPr rtl="0">
              <a:spcBef>
                <a:spcPts val="0"/>
              </a:spcBef>
              <a:buClr>
                <a:srgbClr val="888888"/>
              </a:buClr>
              <a:buFont typeface="Trebuchet MS"/>
              <a:buNone/>
              <a:defRPr sz="1400">
                <a:solidFill>
                  <a:srgbClr val="888888"/>
                </a:solidFill>
              </a:defRPr>
            </a:lvl5pPr>
            <a:lvl6pPr rtl="0">
              <a:spcBef>
                <a:spcPts val="0"/>
              </a:spcBef>
              <a:defRPr sz="180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rtl="0">
              <a:spcBef>
                <a:spcPts val="0"/>
              </a:spcBef>
              <a:defRPr sz="1600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rtl="0">
              <a:spcBef>
                <a:spcPts val="0"/>
              </a:spcBef>
              <a:defRPr sz="1600" baseline="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rtl="0">
              <a:spcBef>
                <a:spcPts val="0"/>
              </a:spcBef>
              <a:defRPr sz="1400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4724237" y="6556810"/>
            <a:ext cx="2002463" cy="2269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1735358" y="6556810"/>
            <a:ext cx="2895600" cy="228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 sz="1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733952" y="6555111"/>
            <a:ext cx="588336" cy="22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1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  <a:endParaRPr lang="zh-TW" sz="1100" b="0" i="0" u="none" strike="noStrike" cap="none" baseline="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兩項物件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57200" y="320039"/>
            <a:ext cx="724204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rgbClr val="FEF7F0"/>
              </a:buClr>
              <a:buFont typeface="Trebuchet MS"/>
              <a:buNone/>
              <a:defRPr sz="3800" b="1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52044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800"/>
            </a:lvl1pPr>
            <a:lvl2pPr rtl="0">
              <a:spcBef>
                <a:spcPts val="0"/>
              </a:spcBef>
              <a:defRPr sz="2400"/>
            </a:lvl2pPr>
            <a:lvl3pPr rtl="0">
              <a:spcBef>
                <a:spcPts val="0"/>
              </a:spcBef>
              <a:defRPr sz="2000"/>
            </a:lvl3pPr>
            <a:lvl4pPr rtl="0">
              <a:spcBef>
                <a:spcPts val="0"/>
              </a:spcBef>
              <a:defRPr sz="1800"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rtl="0">
              <a:spcBef>
                <a:spcPts val="0"/>
              </a:spcBef>
              <a:defRPr sz="1600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rtl="0">
              <a:spcBef>
                <a:spcPts val="0"/>
              </a:spcBef>
              <a:defRPr sz="1600" baseline="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rtl="0">
              <a:spcBef>
                <a:spcPts val="0"/>
              </a:spcBef>
              <a:defRPr sz="1400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178807" y="1600200"/>
            <a:ext cx="352044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800"/>
            </a:lvl1pPr>
            <a:lvl2pPr rtl="0">
              <a:spcBef>
                <a:spcPts val="0"/>
              </a:spcBef>
              <a:defRPr sz="2400"/>
            </a:lvl2pPr>
            <a:lvl3pPr rtl="0">
              <a:spcBef>
                <a:spcPts val="0"/>
              </a:spcBef>
              <a:defRPr sz="2000"/>
            </a:lvl3pPr>
            <a:lvl4pPr rtl="0">
              <a:spcBef>
                <a:spcPts val="0"/>
              </a:spcBef>
              <a:defRPr sz="1800"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rtl="0">
              <a:spcBef>
                <a:spcPts val="0"/>
              </a:spcBef>
              <a:defRPr sz="1600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rtl="0">
              <a:spcBef>
                <a:spcPts val="0"/>
              </a:spcBef>
              <a:defRPr sz="1600" baseline="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rtl="0">
              <a:spcBef>
                <a:spcPts val="0"/>
              </a:spcBef>
              <a:defRPr sz="1400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4245935" y="6557946"/>
            <a:ext cx="2002463" cy="2269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 sz="1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251448" y="6556247"/>
            <a:ext cx="588336" cy="22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1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  <a:endParaRPr lang="zh-TW" sz="1100" b="0" i="0" u="none" strike="noStrike" cap="none" baseline="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對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320039"/>
            <a:ext cx="724204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prstGeom prst="rect">
            <a:avLst/>
          </a:prstGeom>
          <a:noFill/>
          <a:ln w="127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/>
          <a:lstStyle>
            <a:lvl1pPr marL="0" indent="0" algn="ctr" rtl="0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sz="1800" b="1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rtl="0">
              <a:spcBef>
                <a:spcPts val="0"/>
              </a:spcBef>
              <a:buFont typeface="Trebuchet MS"/>
              <a:buNone/>
              <a:defRPr sz="20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rtl="0">
              <a:spcBef>
                <a:spcPts val="0"/>
              </a:spcBef>
              <a:buFont typeface="Trebuchet MS"/>
              <a:buNone/>
              <a:defRPr sz="18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rtl="0">
              <a:spcBef>
                <a:spcPts val="0"/>
              </a:spcBef>
              <a:buFont typeface="Trebuchet MS"/>
              <a:buNone/>
              <a:defRPr sz="1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rtl="0">
              <a:spcBef>
                <a:spcPts val="0"/>
              </a:spcBef>
              <a:buFont typeface="Trebuchet MS"/>
              <a:buNone/>
              <a:defRPr sz="1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rtl="0">
              <a:spcBef>
                <a:spcPts val="0"/>
              </a:spcBef>
              <a:defRPr sz="180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rtl="0">
              <a:spcBef>
                <a:spcPts val="0"/>
              </a:spcBef>
              <a:defRPr sz="1600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rtl="0">
              <a:spcBef>
                <a:spcPts val="0"/>
              </a:spcBef>
              <a:defRPr sz="1600" baseline="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rtl="0">
              <a:spcBef>
                <a:spcPts val="0"/>
              </a:spcBef>
              <a:defRPr sz="1400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178807" y="5867400"/>
            <a:ext cx="3520440" cy="457200"/>
          </a:xfrm>
          <a:prstGeom prst="rect">
            <a:avLst/>
          </a:prstGeom>
          <a:noFill/>
          <a:ln w="127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/>
          <a:lstStyle>
            <a:lvl1pPr marL="0" indent="0" algn="ctr" rtl="0">
              <a:spcBef>
                <a:spcPts val="0"/>
              </a:spcBef>
              <a:buClr>
                <a:schemeClr val="dk2"/>
              </a:buClr>
              <a:buFont typeface="Trebuchet MS"/>
              <a:buNone/>
              <a:defRPr sz="1800" b="1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rtl="0">
              <a:spcBef>
                <a:spcPts val="0"/>
              </a:spcBef>
              <a:buFont typeface="Trebuchet MS"/>
              <a:buNone/>
              <a:defRPr sz="20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rtl="0">
              <a:spcBef>
                <a:spcPts val="0"/>
              </a:spcBef>
              <a:buFont typeface="Trebuchet MS"/>
              <a:buNone/>
              <a:defRPr sz="18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rtl="0">
              <a:spcBef>
                <a:spcPts val="0"/>
              </a:spcBef>
              <a:buFont typeface="Trebuchet MS"/>
              <a:buNone/>
              <a:defRPr sz="1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rtl="0">
              <a:spcBef>
                <a:spcPts val="0"/>
              </a:spcBef>
              <a:buFont typeface="Trebuchet MS"/>
              <a:buNone/>
              <a:defRPr sz="1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rtl="0">
              <a:spcBef>
                <a:spcPts val="0"/>
              </a:spcBef>
              <a:defRPr sz="180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rtl="0">
              <a:spcBef>
                <a:spcPts val="0"/>
              </a:spcBef>
              <a:defRPr sz="1600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rtl="0">
              <a:spcBef>
                <a:spcPts val="0"/>
              </a:spcBef>
              <a:defRPr sz="1600" baseline="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rtl="0">
              <a:spcBef>
                <a:spcPts val="0"/>
              </a:spcBef>
              <a:defRPr sz="1400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57200" y="1711840"/>
            <a:ext cx="352044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400"/>
            </a:lvl1pPr>
            <a:lvl2pPr rtl="0">
              <a:spcBef>
                <a:spcPts val="0"/>
              </a:spcBef>
              <a:defRPr sz="2000"/>
            </a:lvl2pPr>
            <a:lvl3pPr rtl="0">
              <a:spcBef>
                <a:spcPts val="0"/>
              </a:spcBef>
              <a:defRPr sz="1800"/>
            </a:lvl3pPr>
            <a:lvl4pPr rtl="0">
              <a:spcBef>
                <a:spcPts val="0"/>
              </a:spcBef>
              <a:defRPr sz="1600"/>
            </a:lvl4pPr>
            <a:lvl5pPr rtl="0">
              <a:spcBef>
                <a:spcPts val="0"/>
              </a:spcBef>
              <a:defRPr sz="1600"/>
            </a:lvl5pPr>
            <a:lvl6pPr rtl="0">
              <a:spcBef>
                <a:spcPts val="0"/>
              </a:spcBef>
              <a:defRPr sz="180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rtl="0">
              <a:spcBef>
                <a:spcPts val="0"/>
              </a:spcBef>
              <a:defRPr sz="1600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rtl="0">
              <a:spcBef>
                <a:spcPts val="0"/>
              </a:spcBef>
              <a:defRPr sz="1600" baseline="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rtl="0">
              <a:spcBef>
                <a:spcPts val="0"/>
              </a:spcBef>
              <a:defRPr sz="1400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178807" y="1711840"/>
            <a:ext cx="352044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400"/>
            </a:lvl1pPr>
            <a:lvl2pPr rtl="0">
              <a:spcBef>
                <a:spcPts val="0"/>
              </a:spcBef>
              <a:defRPr sz="2000"/>
            </a:lvl2pPr>
            <a:lvl3pPr rtl="0">
              <a:spcBef>
                <a:spcPts val="0"/>
              </a:spcBef>
              <a:defRPr sz="1800"/>
            </a:lvl3pPr>
            <a:lvl4pPr rtl="0">
              <a:spcBef>
                <a:spcPts val="0"/>
              </a:spcBef>
              <a:defRPr sz="1600"/>
            </a:lvl4pPr>
            <a:lvl5pPr rtl="0">
              <a:spcBef>
                <a:spcPts val="0"/>
              </a:spcBef>
              <a:defRPr sz="1600"/>
            </a:lvl5pPr>
            <a:lvl6pPr rtl="0">
              <a:spcBef>
                <a:spcPts val="0"/>
              </a:spcBef>
              <a:defRPr sz="180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rtl="0">
              <a:spcBef>
                <a:spcPts val="0"/>
              </a:spcBef>
              <a:defRPr sz="1600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rtl="0">
              <a:spcBef>
                <a:spcPts val="0"/>
              </a:spcBef>
              <a:defRPr sz="1600" baseline="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rtl="0">
              <a:spcBef>
                <a:spcPts val="0"/>
              </a:spcBef>
              <a:defRPr sz="1400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4245935" y="6557946"/>
            <a:ext cx="2002463" cy="2269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 sz="1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251448" y="6556247"/>
            <a:ext cx="588336" cy="22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1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  <a:endParaRPr lang="zh-TW" sz="1100" b="0" i="0" u="none" strike="noStrike" cap="none" baseline="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245935" y="6557946"/>
            <a:ext cx="2002463" cy="2269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 sz="1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251448" y="6556247"/>
            <a:ext cx="588336" cy="22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1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  <a:endParaRPr lang="zh-TW" sz="1100" b="0" i="0" u="none" strike="noStrike" cap="none" baseline="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含標題的內容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Font typeface="Trebuchet MS"/>
              <a:buNone/>
              <a:defRPr sz="2400" baseline="0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457200" y="1497416"/>
            <a:ext cx="5897880" cy="6025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spcAft>
                <a:spcPts val="0"/>
              </a:spcAft>
              <a:buFont typeface="Trebuchet MS"/>
              <a:buNone/>
              <a:defRPr sz="1400"/>
            </a:lvl1pPr>
            <a:lvl2pPr rtl="0">
              <a:spcBef>
                <a:spcPts val="0"/>
              </a:spcBef>
              <a:buFont typeface="Trebuchet MS"/>
              <a:buNone/>
              <a:defRPr sz="1200"/>
            </a:lvl2pPr>
            <a:lvl3pPr rtl="0">
              <a:spcBef>
                <a:spcPts val="0"/>
              </a:spcBef>
              <a:buFont typeface="Trebuchet MS"/>
              <a:buNone/>
              <a:defRPr sz="1000"/>
            </a:lvl3pPr>
            <a:lvl4pPr rtl="0">
              <a:spcBef>
                <a:spcPts val="0"/>
              </a:spcBef>
              <a:buFont typeface="Trebuchet MS"/>
              <a:buNone/>
              <a:defRPr sz="900"/>
            </a:lvl4pPr>
            <a:lvl5pPr rtl="0">
              <a:spcBef>
                <a:spcPts val="0"/>
              </a:spcBef>
              <a:buFont typeface="Trebuchet MS"/>
              <a:buNone/>
              <a:defRPr sz="900"/>
            </a:lvl5pPr>
            <a:lvl6pPr rtl="0">
              <a:spcBef>
                <a:spcPts val="0"/>
              </a:spcBef>
              <a:defRPr sz="180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rtl="0">
              <a:spcBef>
                <a:spcPts val="0"/>
              </a:spcBef>
              <a:defRPr sz="1600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rtl="0">
              <a:spcBef>
                <a:spcPts val="0"/>
              </a:spcBef>
              <a:defRPr sz="1600" baseline="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rtl="0">
              <a:spcBef>
                <a:spcPts val="0"/>
              </a:spcBef>
              <a:defRPr sz="1400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2"/>
          </p:nvPr>
        </p:nvSpPr>
        <p:spPr>
          <a:xfrm>
            <a:off x="457200" y="2133600"/>
            <a:ext cx="7239000" cy="43717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3200"/>
            </a:lvl1pPr>
            <a:lvl2pPr rtl="0">
              <a:spcBef>
                <a:spcPts val="0"/>
              </a:spcBef>
              <a:defRPr sz="2800"/>
            </a:lvl2pPr>
            <a:lvl3pPr rtl="0">
              <a:spcBef>
                <a:spcPts val="0"/>
              </a:spcBef>
              <a:defRPr sz="2400"/>
            </a:lvl3pPr>
            <a:lvl4pPr rtl="0">
              <a:spcBef>
                <a:spcPts val="0"/>
              </a:spcBef>
              <a:defRPr sz="2000"/>
            </a:lvl4pPr>
            <a:lvl5pPr rtl="0">
              <a:spcBef>
                <a:spcPts val="0"/>
              </a:spcBef>
              <a:defRPr sz="2000"/>
            </a:lvl5pPr>
            <a:lvl6pPr rtl="0">
              <a:spcBef>
                <a:spcPts val="0"/>
              </a:spcBef>
              <a:defRPr sz="180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rtl="0">
              <a:spcBef>
                <a:spcPts val="0"/>
              </a:spcBef>
              <a:defRPr sz="1600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rtl="0">
              <a:spcBef>
                <a:spcPts val="0"/>
              </a:spcBef>
              <a:defRPr sz="1600" baseline="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rtl="0">
              <a:spcBef>
                <a:spcPts val="0"/>
              </a:spcBef>
              <a:defRPr sz="1400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>
          <a:xfrm>
            <a:off x="4245935" y="6557946"/>
            <a:ext cx="2002463" cy="2269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 sz="1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6251448" y="6556247"/>
            <a:ext cx="588336" cy="22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1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  <a:endParaRPr lang="zh-TW" sz="1100" b="0" i="0" u="none" strike="noStrike" cap="none" baseline="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標題及直排文字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457200" y="320039"/>
            <a:ext cx="72390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rgbClr val="FEF7F0"/>
              </a:buClr>
              <a:buFont typeface="Trebuchet MS"/>
              <a:buNone/>
              <a:defRPr sz="3800" b="1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 rot="5400000">
            <a:off x="1653539" y="413075"/>
            <a:ext cx="4846320" cy="723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indent="-153797" algn="l" rtl="0">
              <a:spcBef>
                <a:spcPts val="600"/>
              </a:spcBef>
              <a:buClr>
                <a:schemeClr val="dk2"/>
              </a:buClr>
              <a:buFont typeface="Noto Sans Symbols"/>
              <a:buChar char="⦿"/>
              <a:defRPr sz="2600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521208" indent="-112268" algn="l" rtl="0">
              <a:spcBef>
                <a:spcPts val="500"/>
              </a:spcBef>
              <a:buClr>
                <a:schemeClr val="accent4"/>
              </a:buClr>
              <a:buFont typeface="Noto Sans Symbols"/>
              <a:buChar char="◼"/>
              <a:defRPr sz="230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758952" indent="-162051" algn="l" rtl="0">
              <a:spcBef>
                <a:spcPts val="400"/>
              </a:spcBef>
              <a:buClr>
                <a:schemeClr val="accent4"/>
              </a:buClr>
              <a:buFont typeface="Noto Sans Symbols"/>
              <a:buChar char="•"/>
              <a:defRPr sz="2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005839" indent="-129539" algn="l" rtl="0">
              <a:spcBef>
                <a:spcPts val="400"/>
              </a:spcBef>
              <a:buClr>
                <a:schemeClr val="accent4"/>
              </a:buClr>
              <a:buFont typeface="Noto Sans Symbols"/>
              <a:buChar char="●"/>
              <a:defRPr sz="200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280160" indent="-158750" algn="l" rtl="0">
              <a:spcBef>
                <a:spcPts val="400"/>
              </a:spcBef>
              <a:buClr>
                <a:schemeClr val="accent4"/>
              </a:buClr>
              <a:buFont typeface="Noto Sans Symbols"/>
              <a:buChar char="◉"/>
              <a:def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1472184" indent="-98044" algn="l" rtl="0">
              <a:spcBef>
                <a:spcPts val="400"/>
              </a:spcBef>
              <a:buClr>
                <a:schemeClr val="accent4"/>
              </a:buClr>
              <a:buFont typeface="Noto Sans Symbols"/>
              <a:buChar char="●"/>
              <a:defRPr sz="180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1673351" indent="-106171" algn="l" rtl="0">
              <a:spcBef>
                <a:spcPts val="320"/>
              </a:spcBef>
              <a:buClr>
                <a:schemeClr val="accent4"/>
              </a:buClr>
              <a:buFont typeface="Noto Sans Symbols"/>
              <a:buChar char="◼"/>
              <a:defRPr sz="1600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1847088" indent="-81788" algn="l" rtl="0">
              <a:spcBef>
                <a:spcPts val="300"/>
              </a:spcBef>
              <a:buClr>
                <a:schemeClr val="accent4"/>
              </a:buClr>
              <a:buFont typeface="Trebuchet MS"/>
              <a:buChar char="•"/>
              <a:defRPr sz="1600" baseline="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2057400" indent="-101600" algn="l" rtl="0">
              <a:spcBef>
                <a:spcPts val="280"/>
              </a:spcBef>
              <a:buClr>
                <a:schemeClr val="accent4"/>
              </a:buClr>
              <a:buFont typeface="Noto Sans Symbols"/>
              <a:buChar char="▪"/>
              <a:defRPr sz="1400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dt" idx="10"/>
          </p:nvPr>
        </p:nvSpPr>
        <p:spPr>
          <a:xfrm>
            <a:off x="4245935" y="6557946"/>
            <a:ext cx="2002463" cy="2269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ftr" idx="11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 sz="1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sldNum" idx="12"/>
          </p:nvPr>
        </p:nvSpPr>
        <p:spPr>
          <a:xfrm>
            <a:off x="6251448" y="6556247"/>
            <a:ext cx="588336" cy="22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1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  <a:endParaRPr lang="zh-TW" sz="1100" b="0" i="0" u="none" strike="noStrike" cap="none" baseline="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/>
        </p:nvSpPr>
        <p:spPr>
          <a:xfrm flipH="1">
            <a:off x="8153400" y="0"/>
            <a:ext cx="990599" cy="6858000"/>
          </a:xfrm>
          <a:prstGeom prst="rect">
            <a:avLst/>
          </a:prstGeom>
          <a:blipFill rotWithShape="1">
            <a:blip r:embed="rId12">
              <a:alphaModFix amt="43000"/>
            </a:blip>
            <a:tile tx="0" ty="0" sx="50000" sy="50000" flip="none" algn="tl"/>
          </a:blip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320039"/>
            <a:ext cx="72390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buClr>
                <a:srgbClr val="FEF7F0"/>
              </a:buClr>
              <a:buFont typeface="Trebuchet MS"/>
              <a:buNone/>
              <a:defRPr sz="3800" b="1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marR="0" indent="-153797" algn="l" rtl="0">
              <a:spcBef>
                <a:spcPts val="600"/>
              </a:spcBef>
              <a:buClr>
                <a:schemeClr val="dk2"/>
              </a:buClr>
              <a:buFont typeface="Noto Sans Symbols"/>
              <a:buChar char="⦿"/>
              <a:defRPr sz="26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521208" marR="0" indent="-112268" algn="l" rtl="0">
              <a:spcBef>
                <a:spcPts val="500"/>
              </a:spcBef>
              <a:buClr>
                <a:schemeClr val="accent4"/>
              </a:buClr>
              <a:buFont typeface="Noto Sans Symbols"/>
              <a:buChar char="◼"/>
              <a:defRPr sz="2300" b="0" i="0" u="none" strike="noStrike" cap="none" baseline="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758952" marR="0" indent="-162051" algn="l" rtl="0">
              <a:spcBef>
                <a:spcPts val="400"/>
              </a:spcBef>
              <a:buClr>
                <a:schemeClr val="accent4"/>
              </a:buClr>
              <a:buFont typeface="Noto Sans Symbols"/>
              <a:buChar char="•"/>
              <a:defRPr sz="20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005839" marR="0" indent="-129539" algn="l" rtl="0">
              <a:spcBef>
                <a:spcPts val="400"/>
              </a:spcBef>
              <a:buClr>
                <a:schemeClr val="accent4"/>
              </a:buClr>
              <a:buFont typeface="Noto Sans Symbols"/>
              <a:buChar char="●"/>
              <a:defRPr sz="2000" b="0" i="0" u="none" strike="noStrike" cap="none" baseline="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280160" marR="0" indent="-158750" algn="l" rtl="0">
              <a:spcBef>
                <a:spcPts val="400"/>
              </a:spcBef>
              <a:buClr>
                <a:schemeClr val="accent4"/>
              </a:buClr>
              <a:buFont typeface="Noto Sans Symbols"/>
              <a:buChar char="◉"/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1472184" marR="0" indent="-98044" algn="l" rtl="0">
              <a:spcBef>
                <a:spcPts val="400"/>
              </a:spcBef>
              <a:buClr>
                <a:schemeClr val="accent4"/>
              </a:buClr>
              <a:buFont typeface="Noto Sans Symbols"/>
              <a:buChar char="●"/>
              <a:defRPr sz="1800" b="0" i="0" u="none" strike="noStrike" cap="none" baseline="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1673351" marR="0" indent="-106171" algn="l" rtl="0">
              <a:spcBef>
                <a:spcPts val="320"/>
              </a:spcBef>
              <a:buClr>
                <a:schemeClr val="accent4"/>
              </a:buClr>
              <a:buFont typeface="Noto Sans Symbols"/>
              <a:buChar char="◼"/>
              <a:defRPr sz="16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1847088" marR="0" indent="-81788" algn="l" rtl="0">
              <a:spcBef>
                <a:spcPts val="300"/>
              </a:spcBef>
              <a:buClr>
                <a:schemeClr val="accent4"/>
              </a:buClr>
              <a:buFont typeface="Trebuchet MS"/>
              <a:buChar char="•"/>
              <a:defRPr sz="1600" b="0" i="0" u="none" strike="noStrike" cap="none" baseline="0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2057400" marR="0" indent="-101600" algn="l" rtl="0">
              <a:spcBef>
                <a:spcPts val="280"/>
              </a:spcBef>
              <a:buClr>
                <a:schemeClr val="accent4"/>
              </a:buClr>
              <a:buFont typeface="Noto Sans Symbols"/>
              <a:buChar char="▪"/>
              <a:defRPr sz="14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4245935" y="6557946"/>
            <a:ext cx="2002463" cy="2269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 sz="1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6251448" y="6556247"/>
            <a:ext cx="588336" cy="22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1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  <a:endParaRPr lang="zh-TW" sz="1100" b="0" i="0" u="none" strike="noStrike" cap="none" baseline="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/>
        </p:nvSpPr>
        <p:spPr>
          <a:xfrm flipH="1">
            <a:off x="8153400" y="0"/>
            <a:ext cx="990599" cy="6858000"/>
          </a:xfrm>
          <a:prstGeom prst="rect">
            <a:avLst/>
          </a:prstGeom>
          <a:blipFill rotWithShape="1">
            <a:blip r:embed="rId3">
              <a:alphaModFix amt="43000"/>
            </a:blip>
            <a:tile tx="0" ty="0" sx="50000" sy="50000" flip="none" algn="tl"/>
          </a:blip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57200" y="320039"/>
            <a:ext cx="72390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buClr>
                <a:srgbClr val="FEF7F0"/>
              </a:buClr>
              <a:buFont typeface="Trebuchet MS"/>
              <a:buNone/>
              <a:defRPr sz="3800" b="1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marR="0" indent="-153797" algn="l" rtl="0">
              <a:spcBef>
                <a:spcPts val="600"/>
              </a:spcBef>
              <a:buClr>
                <a:schemeClr val="lt2"/>
              </a:buClr>
              <a:buFont typeface="Noto Sans Symbols"/>
              <a:buChar char="⦿"/>
              <a:defRPr sz="26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521208" marR="0" indent="-112268" algn="l" rtl="0">
              <a:spcBef>
                <a:spcPts val="500"/>
              </a:spcBef>
              <a:buClr>
                <a:schemeClr val="accent4"/>
              </a:buClr>
              <a:buFont typeface="Noto Sans Symbols"/>
              <a:buChar char="◼"/>
              <a:defRPr sz="23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758952" marR="0" indent="-162051" algn="l" rtl="0">
              <a:spcBef>
                <a:spcPts val="400"/>
              </a:spcBef>
              <a:buClr>
                <a:schemeClr val="accent4"/>
              </a:buClr>
              <a:buFont typeface="Noto Sans Symbols"/>
              <a:buChar char="•"/>
              <a:defRPr sz="20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005839" marR="0" indent="-129539" algn="l" rtl="0">
              <a:spcBef>
                <a:spcPts val="400"/>
              </a:spcBef>
              <a:buClr>
                <a:schemeClr val="accent4"/>
              </a:buClr>
              <a:buFont typeface="Noto Sans Symbols"/>
              <a:buChar char="●"/>
              <a:defRPr sz="20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280160" marR="0" indent="-158750" algn="l" rtl="0">
              <a:spcBef>
                <a:spcPts val="400"/>
              </a:spcBef>
              <a:buClr>
                <a:schemeClr val="accent4"/>
              </a:buClr>
              <a:buFont typeface="Noto Sans Symbols"/>
              <a:buChar char="◉"/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1472184" marR="0" indent="-98044" algn="l" rtl="0">
              <a:spcBef>
                <a:spcPts val="400"/>
              </a:spcBef>
              <a:buClr>
                <a:schemeClr val="accent4"/>
              </a:buClr>
              <a:buFont typeface="Noto Sans Symbols"/>
              <a:buChar char="●"/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1673351" marR="0" indent="-106171" algn="l" rtl="0">
              <a:spcBef>
                <a:spcPts val="320"/>
              </a:spcBef>
              <a:buClr>
                <a:schemeClr val="accent4"/>
              </a:buClr>
              <a:buFont typeface="Noto Sans Symbols"/>
              <a:buChar char="◼"/>
              <a:defRPr sz="16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1847088" marR="0" indent="-81788" algn="l" rtl="0">
              <a:spcBef>
                <a:spcPts val="300"/>
              </a:spcBef>
              <a:buClr>
                <a:schemeClr val="accent4"/>
              </a:buClr>
              <a:buFont typeface="Trebuchet MS"/>
              <a:buChar char="•"/>
              <a:defRPr sz="16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2057400" marR="0" indent="-101600" algn="l" rtl="0">
              <a:spcBef>
                <a:spcPts val="280"/>
              </a:spcBef>
              <a:buClr>
                <a:schemeClr val="accent4"/>
              </a:buClr>
              <a:buFont typeface="Noto Sans Symbols"/>
              <a:buChar char="▪"/>
              <a:defRPr sz="1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dt" idx="10"/>
          </p:nvPr>
        </p:nvSpPr>
        <p:spPr>
          <a:xfrm>
            <a:off x="4245935" y="6557946"/>
            <a:ext cx="2002463" cy="2269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000" b="0" i="0" u="none" strike="noStrike" cap="none" baseline="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ftr" idx="11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 sz="1000" b="0" i="0" u="none" strike="noStrike" cap="none" baseline="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6251448" y="6556247"/>
            <a:ext cx="588336" cy="22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zh-TW" sz="1100" b="0" i="0" u="none" strike="noStrike" cap="none" baseline="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  <a:endParaRPr lang="zh-TW" sz="1100" b="0" i="0" u="none" strike="noStrike" cap="none" baseline="0">
              <a:solidFill>
                <a:schemeClr val="lt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ctrTitle"/>
          </p:nvPr>
        </p:nvSpPr>
        <p:spPr>
          <a:xfrm>
            <a:off x="3366867" y="533400"/>
            <a:ext cx="5105399" cy="2868167"/>
          </a:xfrm>
          <a:prstGeom prst="rect">
            <a:avLst/>
          </a:prstGeom>
          <a:noFill/>
          <a:ln>
            <a:noFill/>
          </a:ln>
        </p:spPr>
        <p:txBody>
          <a:bodyPr lIns="45700" tIns="0" rIns="4570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Clr>
                <a:srgbClr val="FEF7F0"/>
              </a:buClr>
              <a:buSzPct val="25000"/>
              <a:buFont typeface="Trebuchet MS"/>
              <a:buNone/>
            </a:pPr>
            <a:r>
              <a:rPr lang="zh-TW" sz="5600" b="1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  <a:t>電影與兩性課題</a:t>
            </a:r>
            <a:br>
              <a:rPr lang="zh-TW" sz="5600" b="1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zh-TW" sz="5200" b="1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  <a:t>第三組-期中報告</a:t>
            </a:r>
          </a:p>
        </p:txBody>
      </p:sp>
      <p:sp>
        <p:nvSpPr>
          <p:cNvPr id="80" name="Shape 80"/>
          <p:cNvSpPr txBox="1"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761344"/>
          </a:xfrm>
          <a:prstGeom prst="rect">
            <a:avLst/>
          </a:prstGeom>
          <a:noFill/>
          <a:ln>
            <a:noFill/>
          </a:ln>
        </p:spPr>
        <p:txBody>
          <a:bodyPr lIns="45700" tIns="0" rIns="45700" bIns="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Clr>
                <a:schemeClr val="dk2"/>
              </a:buClr>
              <a:buSzPct val="25000"/>
              <a:buFont typeface="Noto Sans Symbols"/>
              <a:buNone/>
            </a:pPr>
            <a:r>
              <a:rPr lang="zh-TW" sz="2500" b="0" i="0" u="none" strike="noStrike" cap="none" baseline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4A190089 黃宇承</a:t>
            </a:r>
          </a:p>
          <a:p>
            <a:pPr marL="0" marR="0" lvl="0" indent="0" algn="r" rtl="0">
              <a:spcBef>
                <a:spcPts val="600"/>
              </a:spcBef>
              <a:buClr>
                <a:schemeClr val="dk2"/>
              </a:buClr>
              <a:buSzPct val="25000"/>
              <a:buFont typeface="Noto Sans Symbols"/>
              <a:buNone/>
            </a:pPr>
            <a:r>
              <a:rPr lang="zh-TW" sz="2500" b="0" i="0" u="none" strike="noStrike" cap="none" baseline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4A1M0024 何玉婷 </a:t>
            </a:r>
          </a:p>
          <a:p>
            <a:pPr marL="0" marR="0" lvl="0" indent="0" algn="r" rtl="0">
              <a:spcBef>
                <a:spcPts val="600"/>
              </a:spcBef>
              <a:buClr>
                <a:schemeClr val="dk2"/>
              </a:buClr>
              <a:buSzPct val="25000"/>
              <a:buFont typeface="Noto Sans Symbols"/>
              <a:buNone/>
            </a:pPr>
            <a:r>
              <a:rPr lang="zh-TW" sz="2500" b="0" i="0" u="none" strike="noStrike" cap="none" baseline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4A180121 林佾慧 </a:t>
            </a:r>
          </a:p>
          <a:p>
            <a:pPr marL="0" marR="0" lvl="0" indent="0" algn="r" rtl="0">
              <a:spcBef>
                <a:spcPts val="600"/>
              </a:spcBef>
              <a:buClr>
                <a:schemeClr val="dk2"/>
              </a:buClr>
              <a:buSzPct val="25000"/>
              <a:buFont typeface="Noto Sans Symbols"/>
              <a:buNone/>
            </a:pPr>
            <a:r>
              <a:rPr lang="zh-TW" sz="2500" b="0" i="0" u="none" strike="noStrike" cap="none" baseline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9A3F0027 邱君晏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/>
          <p:nvPr/>
        </p:nvSpPr>
        <p:spPr>
          <a:xfrm>
            <a:off x="573325" y="2348880"/>
            <a:ext cx="7455060" cy="23762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solidFill>
            <a:schemeClr val="accent5"/>
          </a:solidFill>
          <a:ln w="318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zh-TW" altLang="en-US" sz="6000" b="1" i="0" u="none" strike="noStrike" cap="none" baseline="0" dirty="0" smtClean="0">
                <a:solidFill>
                  <a:srgbClr val="F9E7E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rebuchet MS"/>
                <a:sym typeface="Trebuchet MS"/>
              </a:rPr>
              <a:t>謝謝聆聽</a:t>
            </a:r>
            <a:endParaRPr lang="en-US" altLang="zh-TW" sz="6000" b="1" i="0" u="none" strike="noStrike" cap="none" baseline="0" dirty="0" smtClean="0">
              <a:solidFill>
                <a:srgbClr val="F9E7EF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457200" y="320039"/>
            <a:ext cx="7239000" cy="1143000"/>
          </a:xfrm>
          <a:prstGeom prst="rect">
            <a:avLst/>
          </a:prstGeom>
          <a:noFill/>
          <a:ln>
            <a:noFill/>
          </a:ln>
        </p:spPr>
        <p:txBody>
          <a:bodyPr lIns="45700" tIns="0" rIns="4570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EF7F0"/>
              </a:buClr>
              <a:buSzPct val="25000"/>
              <a:buFont typeface="Trebuchet MS"/>
              <a:buNone/>
            </a:pPr>
            <a:r>
              <a:rPr lang="zh-TW" sz="4800" b="1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  <a:t>電影介紹一  初戀那件小事</a:t>
            </a:r>
          </a:p>
        </p:txBody>
      </p:sp>
      <p:pic>
        <p:nvPicPr>
          <p:cNvPr id="86" name="Shape 8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8948" y="2132856"/>
            <a:ext cx="7741443" cy="3000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6012160" y="2636911"/>
            <a:ext cx="1656183" cy="923528"/>
          </a:xfrm>
          <a:prstGeom prst="rect">
            <a:avLst/>
          </a:prstGeom>
          <a:noFill/>
          <a:ln>
            <a:noFill/>
          </a:ln>
        </p:spPr>
        <p:txBody>
          <a:bodyPr lIns="45700" tIns="0" rIns="4570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EF7F0"/>
              </a:buClr>
              <a:buSzPct val="25000"/>
              <a:buFont typeface="Trebuchet MS"/>
              <a:buNone/>
            </a:pPr>
            <a:r>
              <a:rPr lang="zh-TW" sz="5200" b="1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  <a:t>友情</a:t>
            </a:r>
          </a:p>
        </p:txBody>
      </p:sp>
      <p:sp>
        <p:nvSpPr>
          <p:cNvPr id="108" name="Shape 108"/>
          <p:cNvSpPr>
            <a:spLocks noGrp="1"/>
          </p:cNvSpPr>
          <p:nvPr>
            <p:ph type="pic" idx="4294967295"/>
          </p:nvPr>
        </p:nvSpPr>
        <p:spPr>
          <a:xfrm>
            <a:off x="663681" y="1041001"/>
            <a:ext cx="4206240" cy="4206240"/>
          </a:xfrm>
          <a:prstGeom prst="rect">
            <a:avLst/>
          </a:prstGeom>
          <a:solidFill>
            <a:srgbClr val="812D70"/>
          </a:solidFill>
          <a:ln w="107950" cap="flat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5364087" y="1412775"/>
            <a:ext cx="3429000" cy="4073623"/>
          </a:xfrm>
          <a:prstGeom prst="rect">
            <a:avLst/>
          </a:prstGeom>
          <a:noFill/>
          <a:ln>
            <a:noFill/>
          </a:ln>
        </p:spPr>
        <p:txBody>
          <a:bodyPr lIns="45700" tIns="0" rIns="4570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EF7F0"/>
              </a:buClr>
              <a:buSzPct val="25000"/>
              <a:buFont typeface="Trebuchet MS"/>
              <a:buNone/>
            </a:pPr>
            <a:r>
              <a:rPr lang="zh-TW" sz="2430" b="1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  <a:t>如果你/妳遇到心儀對象，是否會拋棄原來的朋友，「見色忘友」</a:t>
            </a:r>
            <a:r>
              <a:rPr lang="zh-TW" sz="2430" b="0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  <a:t/>
            </a:r>
            <a:br>
              <a:rPr lang="zh-TW" sz="2430" b="0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zh-TW" sz="2430" b="0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  <a:t/>
            </a:r>
            <a:br>
              <a:rPr lang="zh-TW" sz="2430" b="0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zh-TW" sz="2430" b="1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  <a:t>妳身邊的朋友，在妳回歸後，是否會一如既往接納妳或是你的朋友「見色忘友」，你會如何應對?</a:t>
            </a:r>
            <a:r>
              <a:rPr lang="zh-TW" sz="4860" b="0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  <a:t/>
            </a:r>
            <a:br>
              <a:rPr lang="zh-TW" sz="4860" b="0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 lang="zh-TW" sz="4860" b="0" i="0" u="none" strike="noStrike" cap="none" baseline="0">
              <a:solidFill>
                <a:srgbClr val="FEF7F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14" name="Shape 114"/>
          <p:cNvSpPr>
            <a:spLocks noGrp="1"/>
          </p:cNvSpPr>
          <p:nvPr>
            <p:ph type="pic" idx="4294967295"/>
          </p:nvPr>
        </p:nvSpPr>
        <p:spPr>
          <a:xfrm>
            <a:off x="663681" y="1041001"/>
            <a:ext cx="4206240" cy="4206240"/>
          </a:xfrm>
          <a:prstGeom prst="rect">
            <a:avLst/>
          </a:prstGeom>
          <a:solidFill>
            <a:srgbClr val="812D70"/>
          </a:solidFill>
          <a:ln w="107950" cap="flat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pic>
        <p:nvPicPr>
          <p:cNvPr id="115" name="Shape 1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3568" y="1052736"/>
            <a:ext cx="4176464" cy="41764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5220071" y="2420888"/>
            <a:ext cx="3744415" cy="995536"/>
          </a:xfrm>
          <a:prstGeom prst="rect">
            <a:avLst/>
          </a:prstGeom>
          <a:noFill/>
          <a:ln>
            <a:noFill/>
          </a:ln>
        </p:spPr>
        <p:txBody>
          <a:bodyPr lIns="45700" tIns="0" rIns="4570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EF7F0"/>
              </a:buClr>
              <a:buSzPct val="25000"/>
              <a:buFont typeface="Trebuchet MS"/>
              <a:buNone/>
            </a:pPr>
            <a:r>
              <a:rPr lang="zh-TW" sz="4320" b="0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  <a:t>主角告白失敗</a:t>
            </a:r>
          </a:p>
        </p:txBody>
      </p:sp>
      <p:sp>
        <p:nvSpPr>
          <p:cNvPr id="121" name="Shape 121"/>
          <p:cNvSpPr>
            <a:spLocks noGrp="1"/>
          </p:cNvSpPr>
          <p:nvPr>
            <p:ph type="pic" idx="4294967295"/>
          </p:nvPr>
        </p:nvSpPr>
        <p:spPr>
          <a:xfrm>
            <a:off x="663681" y="1041001"/>
            <a:ext cx="4206240" cy="4206240"/>
          </a:xfrm>
          <a:prstGeom prst="rect">
            <a:avLst/>
          </a:prstGeom>
          <a:solidFill>
            <a:srgbClr val="812D70"/>
          </a:solidFill>
          <a:ln w="107950" cap="flat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5364087" y="1916832"/>
            <a:ext cx="3429000" cy="2057400"/>
          </a:xfrm>
          <a:prstGeom prst="rect">
            <a:avLst/>
          </a:prstGeom>
          <a:noFill/>
          <a:ln>
            <a:noFill/>
          </a:ln>
        </p:spPr>
        <p:txBody>
          <a:bodyPr lIns="45700" tIns="0" rIns="4570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EF7F0"/>
              </a:buClr>
              <a:buSzPct val="25000"/>
              <a:buFont typeface="Trebuchet MS"/>
              <a:buNone/>
            </a:pPr>
            <a:r>
              <a:rPr lang="zh-TW" sz="2400" b="1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  <a:t>你/妳會對喜歡的人告白嗎? 以怎麼樣的方式進行?</a:t>
            </a:r>
            <a:r>
              <a:rPr lang="zh-TW" sz="2400" b="0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  <a:t/>
            </a:r>
            <a:br>
              <a:rPr lang="zh-TW" sz="2400" b="0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zh-TW" sz="2400" b="0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  <a:t/>
            </a:r>
            <a:br>
              <a:rPr lang="zh-TW" sz="2400" b="0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zh-TW" sz="2400" b="1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  <a:t>若遭拒，會如何面對?</a:t>
            </a:r>
          </a:p>
        </p:txBody>
      </p:sp>
      <p:sp>
        <p:nvSpPr>
          <p:cNvPr id="127" name="Shape 127"/>
          <p:cNvSpPr>
            <a:spLocks noGrp="1"/>
          </p:cNvSpPr>
          <p:nvPr>
            <p:ph type="pic" idx="4294967295"/>
          </p:nvPr>
        </p:nvSpPr>
        <p:spPr>
          <a:xfrm>
            <a:off x="663681" y="1041001"/>
            <a:ext cx="4206240" cy="4206240"/>
          </a:xfrm>
          <a:prstGeom prst="rect">
            <a:avLst/>
          </a:prstGeom>
          <a:solidFill>
            <a:srgbClr val="812D70"/>
          </a:solidFill>
          <a:ln w="107950" cap="flat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pic>
        <p:nvPicPr>
          <p:cNvPr id="128" name="Shape 1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3568" y="1052736"/>
            <a:ext cx="4176464" cy="41764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title"/>
          </p:nvPr>
        </p:nvSpPr>
        <p:spPr>
          <a:xfrm>
            <a:off x="5652119" y="2852935"/>
            <a:ext cx="2952328" cy="833263"/>
          </a:xfrm>
          <a:prstGeom prst="rect">
            <a:avLst/>
          </a:prstGeom>
          <a:noFill/>
          <a:ln>
            <a:noFill/>
          </a:ln>
        </p:spPr>
        <p:txBody>
          <a:bodyPr lIns="45700" tIns="0" rIns="4570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EF7F0"/>
              </a:buClr>
              <a:buSzPct val="25000"/>
              <a:buFont typeface="Trebuchet MS"/>
              <a:buNone/>
            </a:pPr>
            <a:r>
              <a:rPr lang="zh-TW" sz="4000" b="0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  <a:t>關係破滅</a:t>
            </a:r>
          </a:p>
        </p:txBody>
      </p:sp>
      <p:pic>
        <p:nvPicPr>
          <p:cNvPr id="134" name="Shape 134"/>
          <p:cNvPicPr preferRelativeResize="0">
            <a:picLocks noGrp="1"/>
          </p:cNvPicPr>
          <p:nvPr>
            <p:ph type="pic" idx="4294967295"/>
          </p:nvPr>
        </p:nvPicPr>
        <p:blipFill rotWithShape="1">
          <a:blip r:embed="rId3">
            <a:alphaModFix/>
          </a:blip>
          <a:srcRect l="7009" r="7008"/>
          <a:stretch/>
        </p:blipFill>
        <p:spPr>
          <a:xfrm>
            <a:off x="663681" y="1041001"/>
            <a:ext cx="4206240" cy="4206240"/>
          </a:xfrm>
          <a:prstGeom prst="rect">
            <a:avLst/>
          </a:prstGeom>
          <a:solidFill>
            <a:srgbClr val="812D70"/>
          </a:solidFill>
          <a:ln w="107950" cap="flat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xfrm>
            <a:off x="5652119" y="1556791"/>
            <a:ext cx="2952328" cy="3281536"/>
          </a:xfrm>
          <a:prstGeom prst="rect">
            <a:avLst/>
          </a:prstGeom>
          <a:noFill/>
          <a:ln>
            <a:noFill/>
          </a:ln>
        </p:spPr>
        <p:txBody>
          <a:bodyPr lIns="45700" tIns="0" rIns="4570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EF7F0"/>
              </a:buClr>
              <a:buSzPct val="25000"/>
              <a:buFont typeface="Trebuchet MS"/>
              <a:buNone/>
            </a:pPr>
            <a:r>
              <a:rPr lang="zh-TW" sz="2430" b="1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  <a:t>你是否也曾有刻苦銘心的戀情(或暗戀XD)? 可有因為愛情的淬鍊而成長?</a:t>
            </a:r>
            <a:r>
              <a:rPr lang="zh-TW" sz="2430" b="0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  <a:t/>
            </a:r>
            <a:br>
              <a:rPr lang="zh-TW" sz="2430" b="0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zh-TW" sz="2430" b="0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  <a:t/>
            </a:r>
            <a:br>
              <a:rPr lang="zh-TW" sz="2430" b="0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zh-TW" sz="2430" b="1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  <a:t>在如今，又是如何看待這段回憶?</a:t>
            </a:r>
            <a:r>
              <a:rPr lang="zh-TW" sz="3600" b="0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  <a:t/>
            </a:r>
            <a:br>
              <a:rPr lang="zh-TW" sz="3600" b="0" i="0" u="none" strike="noStrike" cap="none" baseline="0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 lang="zh-TW" sz="3600" b="0" i="0" u="none" strike="noStrike" cap="none" baseline="0">
              <a:solidFill>
                <a:srgbClr val="FEF7F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40" name="Shape 140"/>
          <p:cNvPicPr preferRelativeResize="0">
            <a:picLocks noGrp="1"/>
          </p:cNvPicPr>
          <p:nvPr>
            <p:ph type="pic" idx="4294967295"/>
          </p:nvPr>
        </p:nvPicPr>
        <p:blipFill rotWithShape="1">
          <a:blip r:embed="rId3">
            <a:alphaModFix/>
          </a:blip>
          <a:srcRect l="16822" r="16821"/>
          <a:stretch/>
        </p:blipFill>
        <p:spPr>
          <a:xfrm>
            <a:off x="663681" y="1041001"/>
            <a:ext cx="4206240" cy="4206240"/>
          </a:xfrm>
          <a:prstGeom prst="rect">
            <a:avLst/>
          </a:prstGeom>
          <a:noFill/>
          <a:ln w="107950" cap="flat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440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同學眼中的愛情保鮮計</a:t>
            </a:r>
            <a:endParaRPr lang="zh-TW" altLang="en-US" sz="44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7" name="資料庫圖表 6"/>
          <p:cNvGraphicFramePr/>
          <p:nvPr>
            <p:extLst>
              <p:ext uri="{D42A27DB-BD31-4B8C-83A1-F6EECF244321}">
                <p14:modId xmlns:p14="http://schemas.microsoft.com/office/powerpoint/2010/main" val="1246352413"/>
              </p:ext>
            </p:extLst>
          </p:nvPr>
        </p:nvGraphicFramePr>
        <p:xfrm>
          <a:off x="1259632" y="198884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002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華麗">
  <a:themeElements>
    <a:clrScheme name="華麗">
      <a:dk1>
        <a:srgbClr val="000000"/>
      </a:dk1>
      <a:lt1>
        <a:srgbClr val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華麗">
  <a:themeElements>
    <a:clrScheme name="華麗">
      <a:dk1>
        <a:srgbClr val="000000"/>
      </a:dk1>
      <a:lt1>
        <a:srgbClr val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118</Words>
  <Application>Microsoft Office PowerPoint</Application>
  <PresentationFormat>如螢幕大小 (4:3)</PresentationFormat>
  <Paragraphs>18</Paragraphs>
  <Slides>10</Slides>
  <Notes>9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10</vt:i4>
      </vt:variant>
    </vt:vector>
  </HeadingPairs>
  <TitlesOfParts>
    <vt:vector size="12" baseType="lpstr">
      <vt:lpstr>華麗</vt:lpstr>
      <vt:lpstr>華麗</vt:lpstr>
      <vt:lpstr>電影與兩性課題 第三組-期中報告</vt:lpstr>
      <vt:lpstr>電影介紹一  初戀那件小事</vt:lpstr>
      <vt:lpstr>友情</vt:lpstr>
      <vt:lpstr>如果你/妳遇到心儀對象，是否會拋棄原來的朋友，「見色忘友」  妳身邊的朋友，在妳回歸後，是否會一如既往接納妳或是你的朋友「見色忘友」，你會如何應對? </vt:lpstr>
      <vt:lpstr>主角告白失敗</vt:lpstr>
      <vt:lpstr>你/妳會對喜歡的人告白嗎? 以怎麼樣的方式進行?  若遭拒，會如何面對?</vt:lpstr>
      <vt:lpstr>關係破滅</vt:lpstr>
      <vt:lpstr>你是否也曾有刻苦銘心的戀情(或暗戀XD)? 可有因為愛情的淬鍊而成長?  在如今，又是如何看待這段回憶? </vt:lpstr>
      <vt:lpstr>同學眼中的愛情保鮮計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電影與兩性課題 第三組-期中報告</dc:title>
  <dc:creator>user</dc:creator>
  <cp:lastModifiedBy>user</cp:lastModifiedBy>
  <cp:revision>10</cp:revision>
  <dcterms:modified xsi:type="dcterms:W3CDTF">2015-12-01T09:45:09Z</dcterms:modified>
</cp:coreProperties>
</file>