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4" r:id="rId4"/>
    <p:sldId id="258" r:id="rId5"/>
    <p:sldId id="263" r:id="rId6"/>
    <p:sldId id="265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6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DD1FFA7-927F-43D5-A596-77E598D52777}" type="datetimeFigureOut">
              <a:rPr lang="en-NZ" smtClean="0"/>
              <a:pPr/>
              <a:t>9/12/2014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817E15-6632-490A-BB02-75E82C66EB80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dirty="0" smtClean="0">
                <a:solidFill>
                  <a:srgbClr val="FF0000"/>
                </a:solidFill>
              </a:rPr>
              <a:t>THE Story of an Hour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Setting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>
                <a:solidFill>
                  <a:srgbClr val="FFFF00"/>
                </a:solidFill>
              </a:rPr>
              <a:t>Time—</a:t>
            </a:r>
            <a:r>
              <a:rPr lang="en-GB" dirty="0" smtClean="0"/>
              <a:t>one hour in </a:t>
            </a:r>
            <a:r>
              <a:rPr lang="en-GB" dirty="0" err="1" smtClean="0"/>
              <a:t>Mrs.</a:t>
            </a:r>
            <a:r>
              <a:rPr lang="en-GB" dirty="0" smtClean="0"/>
              <a:t> Mallard’s life </a:t>
            </a:r>
            <a:r>
              <a:rPr lang="en-US" dirty="0" smtClean="0"/>
              <a:t>.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n-NZ" dirty="0" smtClean="0"/>
          </a:p>
          <a:p>
            <a:r>
              <a:rPr lang="en-GB" dirty="0" smtClean="0">
                <a:solidFill>
                  <a:srgbClr val="FFFF00"/>
                </a:solidFill>
              </a:rPr>
              <a:t>Place—</a:t>
            </a:r>
            <a:r>
              <a:rPr lang="en-GB" dirty="0" err="1" smtClean="0"/>
              <a:t>Mrs.</a:t>
            </a:r>
            <a:r>
              <a:rPr lang="en-GB" dirty="0" smtClean="0"/>
              <a:t> Mallard’s room</a:t>
            </a:r>
            <a:r>
              <a:rPr lang="en-US" dirty="0" smtClean="0"/>
              <a:t>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7402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Historical context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pPr marL="137160" indent="0">
              <a:buNone/>
            </a:pPr>
            <a:r>
              <a:rPr lang="en-GB" dirty="0" smtClean="0"/>
              <a:t>The story is written near the end of nineteenth century, when the social status of women is relatively low.</a:t>
            </a:r>
          </a:p>
        </p:txBody>
      </p:sp>
    </p:spTree>
    <p:extLst>
      <p:ext uri="{BB962C8B-B14F-4D97-AF65-F5344CB8AC3E}">
        <p14:creationId xmlns:p14="http://schemas.microsoft.com/office/powerpoint/2010/main" val="58143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THEME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58924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FF00"/>
                </a:solidFill>
              </a:rPr>
              <a:t>Woman vs. Marriage</a:t>
            </a:r>
            <a:r>
              <a:rPr lang="en-GB" dirty="0" smtClean="0"/>
              <a:t>: women’s revolt against social norms and their search for identity.</a:t>
            </a:r>
          </a:p>
          <a:p>
            <a:endParaRPr lang="en-GB" sz="1100" dirty="0" smtClean="0"/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Characterization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589240"/>
          </a:xfrm>
        </p:spPr>
        <p:txBody>
          <a:bodyPr>
            <a:normAutofit/>
          </a:bodyPr>
          <a:lstStyle/>
          <a:p>
            <a:r>
              <a:rPr lang="en-GB" dirty="0" err="1" smtClean="0">
                <a:solidFill>
                  <a:srgbClr val="FFFF00"/>
                </a:solidFill>
              </a:rPr>
              <a:t>Mrs.</a:t>
            </a:r>
            <a:r>
              <a:rPr lang="en-GB" dirty="0" smtClean="0">
                <a:solidFill>
                  <a:srgbClr val="FFFF00"/>
                </a:solidFill>
              </a:rPr>
              <a:t> Mallard</a:t>
            </a:r>
            <a:r>
              <a:rPr lang="en-GB" dirty="0" smtClean="0"/>
              <a:t>:</a:t>
            </a:r>
          </a:p>
          <a:p>
            <a:pPr marL="137160" indent="0">
              <a:buNone/>
            </a:pPr>
            <a:r>
              <a:rPr lang="en-GB" dirty="0" smtClean="0"/>
              <a:t>   1) He loves her husband, but she loves herself</a:t>
            </a:r>
          </a:p>
          <a:p>
            <a:pPr marL="137160" indent="0">
              <a:buNone/>
            </a:pPr>
            <a:r>
              <a:rPr lang="en-GB" dirty="0"/>
              <a:t> </a:t>
            </a:r>
            <a:r>
              <a:rPr lang="en-GB" dirty="0" smtClean="0"/>
              <a:t>     more.</a:t>
            </a:r>
          </a:p>
          <a:p>
            <a:pPr marL="137160" indent="0">
              <a:buNone/>
            </a:pPr>
            <a:r>
              <a:rPr lang="en-GB" dirty="0" smtClean="0"/>
              <a:t>  2) She is </a:t>
            </a:r>
            <a:r>
              <a:rPr lang="en-GB" u="sng" dirty="0" smtClean="0"/>
              <a:t>a round character </a:t>
            </a:r>
            <a:r>
              <a:rPr lang="en-GB" dirty="0" smtClean="0"/>
              <a:t>because she changes</a:t>
            </a:r>
          </a:p>
          <a:p>
            <a:pPr marL="137160" indent="0">
              <a:buNone/>
            </a:pPr>
            <a:r>
              <a:rPr lang="en-GB" dirty="0"/>
              <a:t> </a:t>
            </a:r>
            <a:r>
              <a:rPr lang="en-GB" dirty="0" smtClean="0"/>
              <a:t>     her attitude toward her husband.</a:t>
            </a:r>
          </a:p>
          <a:p>
            <a:endParaRPr lang="en-GB" sz="1100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618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Conflict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589240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 marL="137160" indent="0">
              <a:buNone/>
            </a:pPr>
            <a:r>
              <a:rPr lang="en-GB" dirty="0" smtClean="0"/>
              <a:t>   1) </a:t>
            </a:r>
            <a:r>
              <a:rPr lang="en-GB" dirty="0" smtClean="0">
                <a:solidFill>
                  <a:srgbClr val="FFFF00"/>
                </a:solidFill>
              </a:rPr>
              <a:t>External conflict:</a:t>
            </a:r>
          </a:p>
          <a:p>
            <a:pPr marL="137160" indent="0">
              <a:buNone/>
            </a:pPr>
            <a:r>
              <a:rPr lang="en-GB" dirty="0"/>
              <a:t> </a:t>
            </a:r>
            <a:r>
              <a:rPr lang="en-GB" dirty="0" smtClean="0"/>
              <a:t>       Woman vs. Marriage (society)</a:t>
            </a:r>
          </a:p>
          <a:p>
            <a:pPr marL="137160" indent="0">
              <a:buNone/>
            </a:pPr>
            <a:r>
              <a:rPr lang="en-GB" dirty="0" smtClean="0"/>
              <a:t>  2) </a:t>
            </a:r>
            <a:r>
              <a:rPr lang="en-GB" dirty="0" smtClean="0">
                <a:solidFill>
                  <a:srgbClr val="FFFF00"/>
                </a:solidFill>
              </a:rPr>
              <a:t>Internal conflict:</a:t>
            </a:r>
          </a:p>
          <a:p>
            <a:pPr marL="137160" indent="0">
              <a:buNone/>
            </a:pPr>
            <a:r>
              <a:rPr lang="en-GB" dirty="0"/>
              <a:t> </a:t>
            </a:r>
            <a:r>
              <a:rPr lang="en-GB" dirty="0" smtClean="0"/>
              <a:t>       Grief vs. Joy</a:t>
            </a:r>
          </a:p>
          <a:p>
            <a:endParaRPr lang="en-GB" sz="1100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66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Symbol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58924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Her room -- </a:t>
            </a:r>
            <a:r>
              <a:rPr lang="en-US" dirty="0" smtClean="0"/>
              <a:t>herself.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The Window—</a:t>
            </a:r>
            <a:r>
              <a:rPr lang="en-US" dirty="0" smtClean="0"/>
              <a:t>hope.</a:t>
            </a:r>
          </a:p>
          <a:p>
            <a:r>
              <a:rPr lang="en-US" altLang="zh-TW" dirty="0">
                <a:solidFill>
                  <a:srgbClr val="FFFF00"/>
                </a:solidFill>
              </a:rPr>
              <a:t>W</a:t>
            </a:r>
            <a:r>
              <a:rPr lang="en-US" altLang="zh-TW" dirty="0" smtClean="0">
                <a:solidFill>
                  <a:srgbClr val="FFFF00"/>
                </a:solidFill>
              </a:rPr>
              <a:t>hat she sees outside the window</a:t>
            </a:r>
            <a:r>
              <a:rPr lang="en-US" dirty="0" smtClean="0">
                <a:solidFill>
                  <a:srgbClr val="FFFF00"/>
                </a:solidFill>
              </a:rPr>
              <a:t>— </a:t>
            </a:r>
            <a:r>
              <a:rPr lang="en-US" dirty="0" smtClean="0"/>
              <a:t>life.</a:t>
            </a:r>
          </a:p>
          <a:p>
            <a:pPr marL="137160" indent="0">
              <a:buNone/>
            </a:pPr>
            <a:r>
              <a:rPr lang="en-US" dirty="0" smtClean="0"/>
              <a:t> </a:t>
            </a:r>
            <a:endParaRPr lang="en-GB" dirty="0" smtClean="0"/>
          </a:p>
          <a:p>
            <a:endParaRPr lang="en-GB" sz="1100" dirty="0" smtClean="0"/>
          </a:p>
          <a:p>
            <a:endParaRPr lang="en-GB" sz="1100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2955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Irony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58924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>
                <a:solidFill>
                  <a:srgbClr val="FFFF00"/>
                </a:solidFill>
              </a:rPr>
              <a:t>Appearance:</a:t>
            </a:r>
            <a:r>
              <a:rPr lang="en-US" dirty="0"/>
              <a:t> “…</a:t>
            </a:r>
            <a:r>
              <a:rPr lang="en-US" dirty="0" smtClean="0"/>
              <a:t>they said </a:t>
            </a:r>
            <a:r>
              <a:rPr lang="en-US" dirty="0"/>
              <a:t>she had died of heart 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disease </a:t>
            </a:r>
            <a:r>
              <a:rPr lang="en-US" dirty="0"/>
              <a:t>of the joy that kills.”</a:t>
            </a:r>
          </a:p>
          <a:p>
            <a:pPr marL="13716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Reality</a:t>
            </a:r>
            <a:r>
              <a:rPr lang="en-US" dirty="0">
                <a:solidFill>
                  <a:srgbClr val="FFFF00"/>
                </a:solidFill>
              </a:rPr>
              <a:t>:</a:t>
            </a:r>
            <a:r>
              <a:rPr lang="en-US" dirty="0"/>
              <a:t> </a:t>
            </a:r>
            <a:r>
              <a:rPr lang="en-US" dirty="0" smtClean="0"/>
              <a:t>“… </a:t>
            </a:r>
            <a:r>
              <a:rPr lang="en-US" dirty="0"/>
              <a:t>she would live for herself.”</a:t>
            </a:r>
          </a:p>
          <a:p>
            <a:pPr marL="137160" indent="0">
              <a:buNone/>
            </a:pPr>
            <a:r>
              <a:rPr lang="en-GB" dirty="0" smtClean="0"/>
              <a:t>  </a:t>
            </a:r>
            <a:endParaRPr lang="en-GB" sz="1100" dirty="0" smtClean="0"/>
          </a:p>
          <a:p>
            <a:endParaRPr lang="en-GB" dirty="0" smtClean="0"/>
          </a:p>
          <a:p>
            <a:endParaRPr lang="en-GB" sz="1100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4229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184</TotalTime>
  <Words>166</Words>
  <Application>Microsoft Office PowerPoint</Application>
  <PresentationFormat>如螢幕大小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新細明體</vt:lpstr>
      <vt:lpstr>Book Antiqua</vt:lpstr>
      <vt:lpstr>Lucida Sans</vt:lpstr>
      <vt:lpstr>Wingdings</vt:lpstr>
      <vt:lpstr>Wingdings 2</vt:lpstr>
      <vt:lpstr>Wingdings 3</vt:lpstr>
      <vt:lpstr>Apex</vt:lpstr>
      <vt:lpstr>THE Story of an Hour</vt:lpstr>
      <vt:lpstr>Setting</vt:lpstr>
      <vt:lpstr>Historical context</vt:lpstr>
      <vt:lpstr>THEME</vt:lpstr>
      <vt:lpstr>Characterization</vt:lpstr>
      <vt:lpstr>Conflict</vt:lpstr>
      <vt:lpstr>Symbol</vt:lpstr>
      <vt:lpstr>Irony</vt:lpstr>
    </vt:vector>
  </TitlesOfParts>
  <Company>Westlake Girls High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 Brill</dc:title>
  <dc:creator>jgillaly</dc:creator>
  <cp:lastModifiedBy>Gordon Chou</cp:lastModifiedBy>
  <cp:revision>23</cp:revision>
  <dcterms:created xsi:type="dcterms:W3CDTF">2011-02-16T00:37:59Z</dcterms:created>
  <dcterms:modified xsi:type="dcterms:W3CDTF">2014-12-08T20:44:07Z</dcterms:modified>
</cp:coreProperties>
</file>