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8" r:id="rId16"/>
    <p:sldId id="27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805CA-D5E0-48C2-97D4-10CF1259F35A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D8A9A255-F96F-405A-8556-14434435AA2F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</a:t>
          </a:r>
          <a:endParaRPr lang="en-US" sz="2400" b="0" dirty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EB01BA06-D9D4-4AED-90D3-016E45A81403}" type="parTrans" cxnId="{6BC6D95D-B20F-40E9-A139-F04AF697691C}">
      <dgm:prSet/>
      <dgm:spPr/>
      <dgm:t>
        <a:bodyPr/>
        <a:lstStyle/>
        <a:p>
          <a:endParaRPr lang="zh-TW" altLang="en-US"/>
        </a:p>
      </dgm:t>
    </dgm:pt>
    <dgm:pt modelId="{47BB7AB4-057B-4AA3-AEFD-1CA45253F1B1}" type="sibTrans" cxnId="{6BC6D95D-B20F-40E9-A139-F04AF697691C}">
      <dgm:prSet/>
      <dgm:spPr/>
      <dgm:t>
        <a:bodyPr/>
        <a:lstStyle/>
        <a:p>
          <a:endParaRPr lang="zh-TW" altLang="en-US"/>
        </a:p>
      </dgm:t>
    </dgm:pt>
    <dgm:pt modelId="{D19E6E0D-DAEE-4BF5-8D7C-31D81C6C70CB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味覺、聽覺、視覺、嗅覺、觸覺</a:t>
          </a:r>
          <a:endParaRPr lang="en-US" sz="1800" dirty="0">
            <a:solidFill>
              <a:schemeClr val="tx1"/>
            </a:solidFill>
          </a:endParaRPr>
        </a:p>
      </dgm:t>
    </dgm:pt>
    <dgm:pt modelId="{FB6FBF8B-2EB3-4046-B456-33C3A5DFCA56}" type="parTrans" cxnId="{0564542A-A8A4-4FFF-B683-BBFC578BE246}">
      <dgm:prSet/>
      <dgm:spPr/>
      <dgm:t>
        <a:bodyPr/>
        <a:lstStyle/>
        <a:p>
          <a:endParaRPr lang="zh-TW" altLang="en-US"/>
        </a:p>
      </dgm:t>
    </dgm:pt>
    <dgm:pt modelId="{F5B0ADEA-ABFE-41ED-BE14-3A5BC2EA475D}" type="sibTrans" cxnId="{0564542A-A8A4-4FFF-B683-BBFC578BE246}">
      <dgm:prSet/>
      <dgm:spPr/>
      <dgm:t>
        <a:bodyPr/>
        <a:lstStyle/>
        <a:p>
          <a:endParaRPr lang="zh-TW" altLang="en-US"/>
        </a:p>
      </dgm:t>
    </dgm:pt>
    <dgm:pt modelId="{41AB84BC-2423-45EF-BC23-CECBFC1170C8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生活</a:t>
          </a:r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7A7726D5-17C4-46AE-8687-5A1C143A9784}" type="parTrans" cxnId="{C6C7E0FD-64B2-4743-ABF0-732688996A06}">
      <dgm:prSet/>
      <dgm:spPr/>
      <dgm:t>
        <a:bodyPr/>
        <a:lstStyle/>
        <a:p>
          <a:endParaRPr lang="zh-TW" altLang="en-US"/>
        </a:p>
      </dgm:t>
    </dgm:pt>
    <dgm:pt modelId="{41FC8E18-89C8-4E7E-B288-933C94387638}" type="sibTrans" cxnId="{C6C7E0FD-64B2-4743-ABF0-732688996A06}">
      <dgm:prSet/>
      <dgm:spPr/>
      <dgm:t>
        <a:bodyPr/>
        <a:lstStyle/>
        <a:p>
          <a:endParaRPr lang="zh-TW" altLang="en-US"/>
        </a:p>
      </dgm:t>
    </dgm:pt>
    <dgm:pt modelId="{4D7B6B79-3A07-4437-9297-4594459E713A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感官與時序之相應</a:t>
          </a:r>
          <a:endParaRPr lang="en-US" sz="1800" dirty="0" smtClean="0">
            <a:solidFill>
              <a:schemeClr val="tx1"/>
            </a:solidFill>
          </a:endParaRPr>
        </a:p>
      </dgm:t>
    </dgm:pt>
    <dgm:pt modelId="{08C00094-1FE4-4D35-8D3D-77EE7EC7844A}" type="parTrans" cxnId="{9275A94D-8DD3-4F81-B096-6F7CDC5B4D5D}">
      <dgm:prSet/>
      <dgm:spPr/>
      <dgm:t>
        <a:bodyPr/>
        <a:lstStyle/>
        <a:p>
          <a:endParaRPr lang="zh-TW" altLang="en-US"/>
        </a:p>
      </dgm:t>
    </dgm:pt>
    <dgm:pt modelId="{A08D1CF6-5F08-4D56-BABC-84D2DFBC65A2}" type="sibTrans" cxnId="{9275A94D-8DD3-4F81-B096-6F7CDC5B4D5D}">
      <dgm:prSet/>
      <dgm:spPr/>
      <dgm:t>
        <a:bodyPr/>
        <a:lstStyle/>
        <a:p>
          <a:endParaRPr lang="zh-TW" altLang="en-US"/>
        </a:p>
      </dgm:t>
    </dgm:pt>
    <dgm:pt modelId="{4F68F085-13FA-4F8F-A459-156774C5B793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五感漫遊校園</a:t>
          </a:r>
          <a:endParaRPr lang="en-US" sz="1800" dirty="0" smtClean="0">
            <a:solidFill>
              <a:schemeClr val="tx1"/>
            </a:solidFill>
          </a:endParaRPr>
        </a:p>
      </dgm:t>
    </dgm:pt>
    <dgm:pt modelId="{831427E3-A3F8-4A2C-B0AD-D17F9FCF7387}" type="parTrans" cxnId="{96F544A4-3E35-43DB-93E2-A1E1D243EB59}">
      <dgm:prSet/>
      <dgm:spPr/>
      <dgm:t>
        <a:bodyPr/>
        <a:lstStyle/>
        <a:p>
          <a:endParaRPr lang="zh-TW" altLang="en-US"/>
        </a:p>
      </dgm:t>
    </dgm:pt>
    <dgm:pt modelId="{82804A61-30C5-42F2-9B92-621BCCB0CA28}" type="sibTrans" cxnId="{96F544A4-3E35-43DB-93E2-A1E1D243EB59}">
      <dgm:prSet/>
      <dgm:spPr/>
      <dgm:t>
        <a:bodyPr/>
        <a:lstStyle/>
        <a:p>
          <a:endParaRPr lang="zh-TW" altLang="en-US"/>
        </a:p>
      </dgm:t>
    </dgm:pt>
    <dgm:pt modelId="{2825631F-F0BD-4CA8-AC68-F920A236A0AB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生命</a:t>
          </a:r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F4D4CE23-D4F4-49BD-A498-19564348F604}" type="parTrans" cxnId="{64498583-0AC5-4B4A-A67B-BF4BF57024FF}">
      <dgm:prSet/>
      <dgm:spPr/>
      <dgm:t>
        <a:bodyPr/>
        <a:lstStyle/>
        <a:p>
          <a:endParaRPr lang="zh-TW" altLang="en-US"/>
        </a:p>
      </dgm:t>
    </dgm:pt>
    <dgm:pt modelId="{661AD56B-2F82-496D-B6FD-8B5C89F4240A}" type="sibTrans" cxnId="{64498583-0AC5-4B4A-A67B-BF4BF57024FF}">
      <dgm:prSet/>
      <dgm:spPr/>
      <dgm:t>
        <a:bodyPr/>
        <a:lstStyle/>
        <a:p>
          <a:endParaRPr lang="zh-TW" altLang="en-US"/>
        </a:p>
      </dgm:t>
    </dgm:pt>
    <dgm:pt modelId="{8A4E9F9E-6741-4BAD-BD84-4F69BE72975E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美的覺醒</a:t>
          </a:r>
          <a:endParaRPr lang="en-US" sz="1800" dirty="0" smtClean="0">
            <a:solidFill>
              <a:schemeClr val="tx1"/>
            </a:solidFill>
          </a:endParaRPr>
        </a:p>
      </dgm:t>
    </dgm:pt>
    <dgm:pt modelId="{D09E256D-6E4F-4A88-AF08-280090811431}" type="parTrans" cxnId="{F829630B-D3D1-45DE-89E5-3662A3E93FA4}">
      <dgm:prSet/>
      <dgm:spPr/>
      <dgm:t>
        <a:bodyPr/>
        <a:lstStyle/>
        <a:p>
          <a:endParaRPr lang="zh-TW" altLang="en-US"/>
        </a:p>
      </dgm:t>
    </dgm:pt>
    <dgm:pt modelId="{33155192-1ED1-4411-90BA-C284C4D6851E}" type="sibTrans" cxnId="{F829630B-D3D1-45DE-89E5-3662A3E93FA4}">
      <dgm:prSet/>
      <dgm:spPr/>
      <dgm:t>
        <a:bodyPr/>
        <a:lstStyle/>
        <a:p>
          <a:endParaRPr lang="zh-TW" altLang="en-US"/>
        </a:p>
      </dgm:t>
    </dgm:pt>
    <dgm:pt modelId="{0C2D8CEF-35ED-4D16-97B7-E09B794AD1C2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他們的感官生命故事</a:t>
          </a:r>
          <a:endParaRPr lang="en-US" sz="1800" dirty="0" smtClean="0">
            <a:solidFill>
              <a:schemeClr val="tx1"/>
            </a:solidFill>
          </a:endParaRPr>
        </a:p>
      </dgm:t>
    </dgm:pt>
    <dgm:pt modelId="{30E11EFB-A9DB-4E77-860B-109447426FE0}" type="parTrans" cxnId="{73F4FE99-6DCF-42CD-9E37-A39F40F06CC7}">
      <dgm:prSet/>
      <dgm:spPr/>
      <dgm:t>
        <a:bodyPr/>
        <a:lstStyle/>
        <a:p>
          <a:endParaRPr lang="zh-TW" altLang="en-US"/>
        </a:p>
      </dgm:t>
    </dgm:pt>
    <dgm:pt modelId="{D536F6EB-6D4D-4488-BDA8-56A310C91373}" type="sibTrans" cxnId="{73F4FE99-6DCF-42CD-9E37-A39F40F06CC7}">
      <dgm:prSet/>
      <dgm:spPr/>
      <dgm:t>
        <a:bodyPr/>
        <a:lstStyle/>
        <a:p>
          <a:endParaRPr lang="zh-TW" altLang="en-US"/>
        </a:p>
      </dgm:t>
    </dgm:pt>
    <dgm:pt modelId="{593889AF-2FEB-4D8A-B3E3-B87CB83898F8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那一年，我們一起</a:t>
          </a:r>
          <a:r>
            <a:rPr lang="en-US" altLang="zh-TW" sz="1800" dirty="0" smtClean="0">
              <a:solidFill>
                <a:schemeClr val="tx1"/>
              </a:solidFill>
            </a:rPr>
            <a:t>…</a:t>
          </a:r>
          <a:endParaRPr lang="zh-TW" sz="1800" dirty="0" smtClean="0">
            <a:solidFill>
              <a:schemeClr val="tx1"/>
            </a:solidFill>
          </a:endParaRPr>
        </a:p>
      </dgm:t>
    </dgm:pt>
    <dgm:pt modelId="{2CD61885-532F-4C51-8DAB-661A5CCE02D1}" type="parTrans" cxnId="{351DA31D-0892-48CF-8086-70566F7DA12F}">
      <dgm:prSet/>
      <dgm:spPr/>
      <dgm:t>
        <a:bodyPr/>
        <a:lstStyle/>
        <a:p>
          <a:endParaRPr lang="zh-TW" altLang="en-US"/>
        </a:p>
      </dgm:t>
    </dgm:pt>
    <dgm:pt modelId="{E289FDB9-5F63-4C6C-835E-C168C39E315F}" type="sibTrans" cxnId="{351DA31D-0892-48CF-8086-70566F7DA12F}">
      <dgm:prSet/>
      <dgm:spPr/>
      <dgm:t>
        <a:bodyPr/>
        <a:lstStyle/>
        <a:p>
          <a:endParaRPr lang="zh-TW" altLang="en-US"/>
        </a:p>
      </dgm:t>
    </dgm:pt>
    <dgm:pt modelId="{F85F64D3-A342-4974-9D55-DFC96D20E714}" type="pres">
      <dgm:prSet presAssocID="{37B805CA-D5E0-48C2-97D4-10CF1259F35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93425E1-EAED-49BB-B8C8-A650A4DB185B}" type="pres">
      <dgm:prSet presAssocID="{37B805CA-D5E0-48C2-97D4-10CF1259F35A}" presName="arrow" presStyleLbl="bgShp" presStyleIdx="0" presStyleCnt="1"/>
      <dgm:spPr/>
    </dgm:pt>
    <dgm:pt modelId="{83DB0EF5-2C55-4F4A-BACA-B59815D5E3E9}" type="pres">
      <dgm:prSet presAssocID="{37B805CA-D5E0-48C2-97D4-10CF1259F35A}" presName="linearProcess" presStyleCnt="0"/>
      <dgm:spPr/>
    </dgm:pt>
    <dgm:pt modelId="{957A4D71-9EF1-4C87-B856-5DD9C787E027}" type="pres">
      <dgm:prSet presAssocID="{D8A9A255-F96F-405A-8556-14434435AA2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5C8147-B432-467D-96FD-13B95A06021E}" type="pres">
      <dgm:prSet presAssocID="{47BB7AB4-057B-4AA3-AEFD-1CA45253F1B1}" presName="sibTrans" presStyleCnt="0"/>
      <dgm:spPr/>
    </dgm:pt>
    <dgm:pt modelId="{F427AB49-732A-489A-B631-D847D5B0AB46}" type="pres">
      <dgm:prSet presAssocID="{41AB84BC-2423-45EF-BC23-CECBFC1170C8}" presName="textNode" presStyleLbl="node1" presStyleIdx="1" presStyleCnt="3" custScaleX="11533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971770-D93C-466D-BE6B-912DBD599B08}" type="pres">
      <dgm:prSet presAssocID="{41FC8E18-89C8-4E7E-B288-933C94387638}" presName="sibTrans" presStyleCnt="0"/>
      <dgm:spPr/>
    </dgm:pt>
    <dgm:pt modelId="{CC556778-0382-409D-A17B-F7DD1798BF23}" type="pres">
      <dgm:prSet presAssocID="{2825631F-F0BD-4CA8-AC68-F920A236A0AB}" presName="textNode" presStyleLbl="node1" presStyleIdx="2" presStyleCnt="3" custScaleX="1178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3F4FE99-6DCF-42CD-9E37-A39F40F06CC7}" srcId="{2825631F-F0BD-4CA8-AC68-F920A236A0AB}" destId="{0C2D8CEF-35ED-4D16-97B7-E09B794AD1C2}" srcOrd="1" destOrd="0" parTransId="{30E11EFB-A9DB-4E77-860B-109447426FE0}" sibTransId="{D536F6EB-6D4D-4488-BDA8-56A310C91373}"/>
    <dgm:cxn modelId="{64498583-0AC5-4B4A-A67B-BF4BF57024FF}" srcId="{37B805CA-D5E0-48C2-97D4-10CF1259F35A}" destId="{2825631F-F0BD-4CA8-AC68-F920A236A0AB}" srcOrd="2" destOrd="0" parTransId="{F4D4CE23-D4F4-49BD-A498-19564348F604}" sibTransId="{661AD56B-2F82-496D-B6FD-8B5C89F4240A}"/>
    <dgm:cxn modelId="{C6C7E0FD-64B2-4743-ABF0-732688996A06}" srcId="{37B805CA-D5E0-48C2-97D4-10CF1259F35A}" destId="{41AB84BC-2423-45EF-BC23-CECBFC1170C8}" srcOrd="1" destOrd="0" parTransId="{7A7726D5-17C4-46AE-8687-5A1C143A9784}" sibTransId="{41FC8E18-89C8-4E7E-B288-933C94387638}"/>
    <dgm:cxn modelId="{44FCFD32-EAE4-467B-BA4A-14F35A66E2AF}" type="presOf" srcId="{4F68F085-13FA-4F8F-A459-156774C5B793}" destId="{F427AB49-732A-489A-B631-D847D5B0AB46}" srcOrd="0" destOrd="2" presId="urn:microsoft.com/office/officeart/2005/8/layout/hProcess9"/>
    <dgm:cxn modelId="{AD09B98B-C9B8-4DD3-94C6-5851B27C2DBA}" type="presOf" srcId="{593889AF-2FEB-4D8A-B3E3-B87CB83898F8}" destId="{CC556778-0382-409D-A17B-F7DD1798BF23}" srcOrd="0" destOrd="3" presId="urn:microsoft.com/office/officeart/2005/8/layout/hProcess9"/>
    <dgm:cxn modelId="{F829630B-D3D1-45DE-89E5-3662A3E93FA4}" srcId="{2825631F-F0BD-4CA8-AC68-F920A236A0AB}" destId="{8A4E9F9E-6741-4BAD-BD84-4F69BE72975E}" srcOrd="0" destOrd="0" parTransId="{D09E256D-6E4F-4A88-AF08-280090811431}" sibTransId="{33155192-1ED1-4411-90BA-C284C4D6851E}"/>
    <dgm:cxn modelId="{D2DE7C45-C20B-44BC-9873-DA330527550D}" type="presOf" srcId="{37B805CA-D5E0-48C2-97D4-10CF1259F35A}" destId="{F85F64D3-A342-4974-9D55-DFC96D20E714}" srcOrd="0" destOrd="0" presId="urn:microsoft.com/office/officeart/2005/8/layout/hProcess9"/>
    <dgm:cxn modelId="{0564542A-A8A4-4FFF-B683-BBFC578BE246}" srcId="{D8A9A255-F96F-405A-8556-14434435AA2F}" destId="{D19E6E0D-DAEE-4BF5-8D7C-31D81C6C70CB}" srcOrd="0" destOrd="0" parTransId="{FB6FBF8B-2EB3-4046-B456-33C3A5DFCA56}" sibTransId="{F5B0ADEA-ABFE-41ED-BE14-3A5BC2EA475D}"/>
    <dgm:cxn modelId="{96F544A4-3E35-43DB-93E2-A1E1D243EB59}" srcId="{41AB84BC-2423-45EF-BC23-CECBFC1170C8}" destId="{4F68F085-13FA-4F8F-A459-156774C5B793}" srcOrd="1" destOrd="0" parTransId="{831427E3-A3F8-4A2C-B0AD-D17F9FCF7387}" sibTransId="{82804A61-30C5-42F2-9B92-621BCCB0CA28}"/>
    <dgm:cxn modelId="{6BC6D95D-B20F-40E9-A139-F04AF697691C}" srcId="{37B805CA-D5E0-48C2-97D4-10CF1259F35A}" destId="{D8A9A255-F96F-405A-8556-14434435AA2F}" srcOrd="0" destOrd="0" parTransId="{EB01BA06-D9D4-4AED-90D3-016E45A81403}" sibTransId="{47BB7AB4-057B-4AA3-AEFD-1CA45253F1B1}"/>
    <dgm:cxn modelId="{DEDFF4EC-7DF0-435A-A5EC-965061C1230F}" type="presOf" srcId="{D19E6E0D-DAEE-4BF5-8D7C-31D81C6C70CB}" destId="{957A4D71-9EF1-4C87-B856-5DD9C787E027}" srcOrd="0" destOrd="1" presId="urn:microsoft.com/office/officeart/2005/8/layout/hProcess9"/>
    <dgm:cxn modelId="{9275A94D-8DD3-4F81-B096-6F7CDC5B4D5D}" srcId="{41AB84BC-2423-45EF-BC23-CECBFC1170C8}" destId="{4D7B6B79-3A07-4437-9297-4594459E713A}" srcOrd="0" destOrd="0" parTransId="{08C00094-1FE4-4D35-8D3D-77EE7EC7844A}" sibTransId="{A08D1CF6-5F08-4D56-BABC-84D2DFBC65A2}"/>
    <dgm:cxn modelId="{C55D969D-EBBB-4173-9AAC-F4E5208DD8AE}" type="presOf" srcId="{0C2D8CEF-35ED-4D16-97B7-E09B794AD1C2}" destId="{CC556778-0382-409D-A17B-F7DD1798BF23}" srcOrd="0" destOrd="2" presId="urn:microsoft.com/office/officeart/2005/8/layout/hProcess9"/>
    <dgm:cxn modelId="{D9513251-C6F1-4737-B760-BBA5BAE5D01B}" type="presOf" srcId="{41AB84BC-2423-45EF-BC23-CECBFC1170C8}" destId="{F427AB49-732A-489A-B631-D847D5B0AB46}" srcOrd="0" destOrd="0" presId="urn:microsoft.com/office/officeart/2005/8/layout/hProcess9"/>
    <dgm:cxn modelId="{FF4B886F-3272-4C75-B205-3723B5313CCE}" type="presOf" srcId="{4D7B6B79-3A07-4437-9297-4594459E713A}" destId="{F427AB49-732A-489A-B631-D847D5B0AB46}" srcOrd="0" destOrd="1" presId="urn:microsoft.com/office/officeart/2005/8/layout/hProcess9"/>
    <dgm:cxn modelId="{0EBAD2D2-0F8B-4ABD-8686-796FCAC5B8B2}" type="presOf" srcId="{D8A9A255-F96F-405A-8556-14434435AA2F}" destId="{957A4D71-9EF1-4C87-B856-5DD9C787E027}" srcOrd="0" destOrd="0" presId="urn:microsoft.com/office/officeart/2005/8/layout/hProcess9"/>
    <dgm:cxn modelId="{34996B37-1ADE-4CFE-9639-46D41D4E10C5}" type="presOf" srcId="{2825631F-F0BD-4CA8-AC68-F920A236A0AB}" destId="{CC556778-0382-409D-A17B-F7DD1798BF23}" srcOrd="0" destOrd="0" presId="urn:microsoft.com/office/officeart/2005/8/layout/hProcess9"/>
    <dgm:cxn modelId="{A5198C76-E7E3-4D0D-9853-44BD83066E63}" type="presOf" srcId="{8A4E9F9E-6741-4BAD-BD84-4F69BE72975E}" destId="{CC556778-0382-409D-A17B-F7DD1798BF23}" srcOrd="0" destOrd="1" presId="urn:microsoft.com/office/officeart/2005/8/layout/hProcess9"/>
    <dgm:cxn modelId="{351DA31D-0892-48CF-8086-70566F7DA12F}" srcId="{2825631F-F0BD-4CA8-AC68-F920A236A0AB}" destId="{593889AF-2FEB-4D8A-B3E3-B87CB83898F8}" srcOrd="2" destOrd="0" parTransId="{2CD61885-532F-4C51-8DAB-661A5CCE02D1}" sibTransId="{E289FDB9-5F63-4C6C-835E-C168C39E315F}"/>
    <dgm:cxn modelId="{D4C95C6A-894A-4964-AC73-A3E9D60B1EB5}" type="presParOf" srcId="{F85F64D3-A342-4974-9D55-DFC96D20E714}" destId="{193425E1-EAED-49BB-B8C8-A650A4DB185B}" srcOrd="0" destOrd="0" presId="urn:microsoft.com/office/officeart/2005/8/layout/hProcess9"/>
    <dgm:cxn modelId="{2C565973-FD59-400E-A7A6-B5A62D5FA78C}" type="presParOf" srcId="{F85F64D3-A342-4974-9D55-DFC96D20E714}" destId="{83DB0EF5-2C55-4F4A-BACA-B59815D5E3E9}" srcOrd="1" destOrd="0" presId="urn:microsoft.com/office/officeart/2005/8/layout/hProcess9"/>
    <dgm:cxn modelId="{8251FB4B-69DA-4125-AE79-EBD34009F1C2}" type="presParOf" srcId="{83DB0EF5-2C55-4F4A-BACA-B59815D5E3E9}" destId="{957A4D71-9EF1-4C87-B856-5DD9C787E027}" srcOrd="0" destOrd="0" presId="urn:microsoft.com/office/officeart/2005/8/layout/hProcess9"/>
    <dgm:cxn modelId="{254D7F4F-4C26-46B7-93A4-237A2407D73B}" type="presParOf" srcId="{83DB0EF5-2C55-4F4A-BACA-B59815D5E3E9}" destId="{FD5C8147-B432-467D-96FD-13B95A06021E}" srcOrd="1" destOrd="0" presId="urn:microsoft.com/office/officeart/2005/8/layout/hProcess9"/>
    <dgm:cxn modelId="{E688A28C-8854-471A-AB0F-2DA5D4474416}" type="presParOf" srcId="{83DB0EF5-2C55-4F4A-BACA-B59815D5E3E9}" destId="{F427AB49-732A-489A-B631-D847D5B0AB46}" srcOrd="2" destOrd="0" presId="urn:microsoft.com/office/officeart/2005/8/layout/hProcess9"/>
    <dgm:cxn modelId="{8B9A558E-F2D4-4BFD-842D-692EFCA19059}" type="presParOf" srcId="{83DB0EF5-2C55-4F4A-BACA-B59815D5E3E9}" destId="{B6971770-D93C-466D-BE6B-912DBD599B08}" srcOrd="3" destOrd="0" presId="urn:microsoft.com/office/officeart/2005/8/layout/hProcess9"/>
    <dgm:cxn modelId="{6D48EE3D-49C7-4C51-940F-9C79A722163A}" type="presParOf" srcId="{83DB0EF5-2C55-4F4A-BACA-B59815D5E3E9}" destId="{CC556778-0382-409D-A17B-F7DD1798BF2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74CB0B-F9A4-4F0D-B720-1C53EEAE4E1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D497F3A3-0253-45D1-B14E-C7E651765131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3200" u="sng" dirty="0" smtClean="0">
              <a:latin typeface="標楷體" pitchFamily="65" charset="-120"/>
              <a:ea typeface="標楷體" pitchFamily="65" charset="-120"/>
            </a:rPr>
            <a:t>一種平靜的喜悅，開始在你內心乾涸低淺的河床上，慢慢漲潮。</a:t>
          </a:r>
          <a:endParaRPr lang="en-US" sz="3200" u="sng" dirty="0">
            <a:latin typeface="標楷體" pitchFamily="65" charset="-120"/>
            <a:ea typeface="標楷體" pitchFamily="65" charset="-120"/>
          </a:endParaRPr>
        </a:p>
      </dgm:t>
    </dgm:pt>
    <dgm:pt modelId="{4B08A2B0-6632-4593-BFC3-3FC977FA5A37}" type="parTrans" cxnId="{1BEAF840-B10A-494C-B591-9E10F5D9C4A0}">
      <dgm:prSet/>
      <dgm:spPr/>
      <dgm:t>
        <a:bodyPr/>
        <a:lstStyle/>
        <a:p>
          <a:endParaRPr lang="zh-TW" altLang="en-US"/>
        </a:p>
      </dgm:t>
    </dgm:pt>
    <dgm:pt modelId="{24C36E00-DB12-4B55-BA61-AE8AB7A3917D}" type="sibTrans" cxnId="{1BEAF840-B10A-494C-B591-9E10F5D9C4A0}">
      <dgm:prSet/>
      <dgm:spPr/>
      <dgm:t>
        <a:bodyPr/>
        <a:lstStyle/>
        <a:p>
          <a:endParaRPr lang="zh-TW" altLang="en-US"/>
        </a:p>
      </dgm:t>
    </dgm:pt>
    <dgm:pt modelId="{438DBB5D-57AC-42EF-A427-F3FDB3984777}">
      <dgm:prSet custT="1"/>
      <dgm:spPr/>
      <dgm:t>
        <a:bodyPr/>
        <a:lstStyle/>
        <a:p>
          <a:pPr rtl="0"/>
          <a:r>
            <a:rPr lang="zh-TW" sz="3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將喜悅具象化，用視覺寫內心的平靜喜悅</a:t>
          </a:r>
          <a:endParaRPr lang="en-US" sz="3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95108C7-9206-4B52-96F9-A6CFF5F76DA7}" type="parTrans" cxnId="{AA09BE95-F94A-4A7D-9B62-3A9DF0B5FF37}">
      <dgm:prSet/>
      <dgm:spPr/>
      <dgm:t>
        <a:bodyPr/>
        <a:lstStyle/>
        <a:p>
          <a:endParaRPr lang="zh-TW" altLang="en-US"/>
        </a:p>
      </dgm:t>
    </dgm:pt>
    <dgm:pt modelId="{9F6BC388-CD13-4FA1-98EA-8C5A4588BBE8}" type="sibTrans" cxnId="{AA09BE95-F94A-4A7D-9B62-3A9DF0B5FF37}">
      <dgm:prSet/>
      <dgm:spPr/>
      <dgm:t>
        <a:bodyPr/>
        <a:lstStyle/>
        <a:p>
          <a:endParaRPr lang="zh-TW" altLang="en-US"/>
        </a:p>
      </dgm:t>
    </dgm:pt>
    <dgm:pt modelId="{C7370DF1-90A8-4EF4-BE6D-DBC6C01C85BB}" type="pres">
      <dgm:prSet presAssocID="{C974CB0B-F9A4-4F0D-B720-1C53EEAE4E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C6BBF45-F3A7-4E69-90E1-7FB50DDAB2B7}" type="pres">
      <dgm:prSet presAssocID="{D497F3A3-0253-45D1-B14E-C7E65176513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67D2FB-B5F4-4DA4-AB87-0A6DE51FA0BC}" type="pres">
      <dgm:prSet presAssocID="{24C36E00-DB12-4B55-BA61-AE8AB7A3917D}" presName="spacer" presStyleCnt="0"/>
      <dgm:spPr/>
    </dgm:pt>
    <dgm:pt modelId="{486BFA25-D4A8-4B16-B0C8-0B5AA5B3A9B0}" type="pres">
      <dgm:prSet presAssocID="{438DBB5D-57AC-42EF-A427-F3FDB3984777}" presName="parentText" presStyleLbl="node1" presStyleIdx="1" presStyleCnt="2" custLinFactNeighborX="-749" custLinFactNeighborY="-242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663D8FA-C1EF-41D3-8A0D-D6A7D9A49649}" type="presOf" srcId="{C974CB0B-F9A4-4F0D-B720-1C53EEAE4E14}" destId="{C7370DF1-90A8-4EF4-BE6D-DBC6C01C85BB}" srcOrd="0" destOrd="0" presId="urn:microsoft.com/office/officeart/2005/8/layout/vList2"/>
    <dgm:cxn modelId="{4E051F23-340D-4F9C-A8D3-C0DAA4C86794}" type="presOf" srcId="{D497F3A3-0253-45D1-B14E-C7E651765131}" destId="{2C6BBF45-F3A7-4E69-90E1-7FB50DDAB2B7}" srcOrd="0" destOrd="0" presId="urn:microsoft.com/office/officeart/2005/8/layout/vList2"/>
    <dgm:cxn modelId="{1BEAF840-B10A-494C-B591-9E10F5D9C4A0}" srcId="{C974CB0B-F9A4-4F0D-B720-1C53EEAE4E14}" destId="{D497F3A3-0253-45D1-B14E-C7E651765131}" srcOrd="0" destOrd="0" parTransId="{4B08A2B0-6632-4593-BFC3-3FC977FA5A37}" sibTransId="{24C36E00-DB12-4B55-BA61-AE8AB7A3917D}"/>
    <dgm:cxn modelId="{AA09BE95-F94A-4A7D-9B62-3A9DF0B5FF37}" srcId="{C974CB0B-F9A4-4F0D-B720-1C53EEAE4E14}" destId="{438DBB5D-57AC-42EF-A427-F3FDB3984777}" srcOrd="1" destOrd="0" parTransId="{B95108C7-9206-4B52-96F9-A6CFF5F76DA7}" sibTransId="{9F6BC388-CD13-4FA1-98EA-8C5A4588BBE8}"/>
    <dgm:cxn modelId="{5D4A8C5D-F30E-477B-8BEB-AC8A9D6C0831}" type="presOf" srcId="{438DBB5D-57AC-42EF-A427-F3FDB3984777}" destId="{486BFA25-D4A8-4B16-B0C8-0B5AA5B3A9B0}" srcOrd="0" destOrd="0" presId="urn:microsoft.com/office/officeart/2005/8/layout/vList2"/>
    <dgm:cxn modelId="{891E348E-AC6F-4058-BE03-DC8D5393C3FD}" type="presParOf" srcId="{C7370DF1-90A8-4EF4-BE6D-DBC6C01C85BB}" destId="{2C6BBF45-F3A7-4E69-90E1-7FB50DDAB2B7}" srcOrd="0" destOrd="0" presId="urn:microsoft.com/office/officeart/2005/8/layout/vList2"/>
    <dgm:cxn modelId="{8C2BD969-BA57-4843-9F04-7DBEC6ED8EB7}" type="presParOf" srcId="{C7370DF1-90A8-4EF4-BE6D-DBC6C01C85BB}" destId="{A067D2FB-B5F4-4DA4-AB87-0A6DE51FA0BC}" srcOrd="1" destOrd="0" presId="urn:microsoft.com/office/officeart/2005/8/layout/vList2"/>
    <dgm:cxn modelId="{77B1F485-7A15-482F-8660-36B0C6FC32FA}" type="presParOf" srcId="{C7370DF1-90A8-4EF4-BE6D-DBC6C01C85BB}" destId="{486BFA25-D4A8-4B16-B0C8-0B5AA5B3A9B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77E8EE-2851-4811-81D5-4B1954834E0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zh-TW" altLang="en-US"/>
        </a:p>
      </dgm:t>
    </dgm:pt>
    <dgm:pt modelId="{4743EA79-BA8D-41C3-B4F7-6A34277CDEBF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純淨的孤獨中，你終於聽見來自心底最清越的聲音。</a:t>
          </a:r>
          <a:r>
            <a:rPr lang="en-US" sz="2800" u="sng" dirty="0" smtClean="0">
              <a:latin typeface="標楷體" pitchFamily="65" charset="-120"/>
              <a:ea typeface="標楷體" pitchFamily="65" charset="-120"/>
            </a:rPr>
            <a:t>……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所謂靜，大地之靜抑或內在生命的寧靜，其實，都只是另一首歌，另一種精緻的音樂形式。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288EAD3A-D5AC-4918-9633-5E3F08935404}" type="parTrans" cxnId="{F8BD6492-A1D3-43D8-8FCA-AD1FB69788BD}">
      <dgm:prSet/>
      <dgm:spPr/>
      <dgm:t>
        <a:bodyPr/>
        <a:lstStyle/>
        <a:p>
          <a:endParaRPr lang="zh-TW" altLang="en-US"/>
        </a:p>
      </dgm:t>
    </dgm:pt>
    <dgm:pt modelId="{B2527C78-AE24-4B0F-81B6-2B8E171BF0EA}" type="sibTrans" cxnId="{F8BD6492-A1D3-43D8-8FCA-AD1FB69788BD}">
      <dgm:prSet/>
      <dgm:spPr/>
      <dgm:t>
        <a:bodyPr/>
        <a:lstStyle/>
        <a:p>
          <a:endParaRPr lang="zh-TW" altLang="en-US"/>
        </a:p>
      </dgm:t>
    </dgm:pt>
    <dgm:pt modelId="{5BFE3DE6-E7E8-4D10-949F-950DF394B9AC}">
      <dgm:prSet custT="1"/>
      <dgm:spPr/>
      <dgm:t>
        <a:bodyPr/>
        <a:lstStyle/>
        <a:p>
          <a:pPr rtl="0"/>
          <a:r>
            <a:rPr lang="zh-TW" altLang="en-US" sz="3200" u="none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用聽覺去感受，傾聽內在的聲音。</a:t>
          </a:r>
          <a:endParaRPr lang="zh-TW" altLang="en-US" sz="3200" u="none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192A57D3-968E-4011-9DDC-996AD252A192}" type="parTrans" cxnId="{BA77A4CF-1087-486F-B173-140AAD40E681}">
      <dgm:prSet/>
      <dgm:spPr/>
      <dgm:t>
        <a:bodyPr/>
        <a:lstStyle/>
        <a:p>
          <a:endParaRPr lang="zh-TW" altLang="en-US"/>
        </a:p>
      </dgm:t>
    </dgm:pt>
    <dgm:pt modelId="{C000BA11-BB7A-480A-917C-3F2A082E2D6B}" type="sibTrans" cxnId="{BA77A4CF-1087-486F-B173-140AAD40E681}">
      <dgm:prSet/>
      <dgm:spPr/>
      <dgm:t>
        <a:bodyPr/>
        <a:lstStyle/>
        <a:p>
          <a:endParaRPr lang="zh-TW" altLang="en-US"/>
        </a:p>
      </dgm:t>
    </dgm:pt>
    <dgm:pt modelId="{5213D507-6C9B-454A-B038-4C521B7E5E18}" type="pres">
      <dgm:prSet presAssocID="{0977E8EE-2851-4811-81D5-4B1954834E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580A250-CB4F-4970-9508-B9B5D8F5A7FB}" type="pres">
      <dgm:prSet presAssocID="{4743EA79-BA8D-41C3-B4F7-6A34277CDE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962920-0D47-420C-B51C-86467F6BEFA2}" type="pres">
      <dgm:prSet presAssocID="{B2527C78-AE24-4B0F-81B6-2B8E171BF0EA}" presName="spacer" presStyleCnt="0"/>
      <dgm:spPr/>
    </dgm:pt>
    <dgm:pt modelId="{2AC8F94B-A30F-48A6-9AE9-8158216ABA31}" type="pres">
      <dgm:prSet presAssocID="{5BFE3DE6-E7E8-4D10-949F-950DF394B9A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A1B63B6-D7CF-41F1-B563-442A700F5918}" type="presOf" srcId="{5BFE3DE6-E7E8-4D10-949F-950DF394B9AC}" destId="{2AC8F94B-A30F-48A6-9AE9-8158216ABA31}" srcOrd="0" destOrd="0" presId="urn:microsoft.com/office/officeart/2005/8/layout/vList2"/>
    <dgm:cxn modelId="{B2468426-DE77-496A-A983-CEF6E2ADE5DE}" type="presOf" srcId="{4743EA79-BA8D-41C3-B4F7-6A34277CDEBF}" destId="{D580A250-CB4F-4970-9508-B9B5D8F5A7FB}" srcOrd="0" destOrd="0" presId="urn:microsoft.com/office/officeart/2005/8/layout/vList2"/>
    <dgm:cxn modelId="{2A5D2535-E65F-40A7-9127-9E76A1A3A343}" type="presOf" srcId="{0977E8EE-2851-4811-81D5-4B1954834E0B}" destId="{5213D507-6C9B-454A-B038-4C521B7E5E18}" srcOrd="0" destOrd="0" presId="urn:microsoft.com/office/officeart/2005/8/layout/vList2"/>
    <dgm:cxn modelId="{F8BD6492-A1D3-43D8-8FCA-AD1FB69788BD}" srcId="{0977E8EE-2851-4811-81D5-4B1954834E0B}" destId="{4743EA79-BA8D-41C3-B4F7-6A34277CDEBF}" srcOrd="0" destOrd="0" parTransId="{288EAD3A-D5AC-4918-9633-5E3F08935404}" sibTransId="{B2527C78-AE24-4B0F-81B6-2B8E171BF0EA}"/>
    <dgm:cxn modelId="{BA77A4CF-1087-486F-B173-140AAD40E681}" srcId="{0977E8EE-2851-4811-81D5-4B1954834E0B}" destId="{5BFE3DE6-E7E8-4D10-949F-950DF394B9AC}" srcOrd="1" destOrd="0" parTransId="{192A57D3-968E-4011-9DDC-996AD252A192}" sibTransId="{C000BA11-BB7A-480A-917C-3F2A082E2D6B}"/>
    <dgm:cxn modelId="{5ECA2BF3-E7A9-4488-B169-8396E5EC895A}" type="presParOf" srcId="{5213D507-6C9B-454A-B038-4C521B7E5E18}" destId="{D580A250-CB4F-4970-9508-B9B5D8F5A7FB}" srcOrd="0" destOrd="0" presId="urn:microsoft.com/office/officeart/2005/8/layout/vList2"/>
    <dgm:cxn modelId="{8BA52CE2-B7DC-4956-BA01-4304BA9355AE}" type="presParOf" srcId="{5213D507-6C9B-454A-B038-4C521B7E5E18}" destId="{D8962920-0D47-420C-B51C-86467F6BEFA2}" srcOrd="1" destOrd="0" presId="urn:microsoft.com/office/officeart/2005/8/layout/vList2"/>
    <dgm:cxn modelId="{B78B2240-3BBA-492D-B003-702E6D03295F}" type="presParOf" srcId="{5213D507-6C9B-454A-B038-4C521B7E5E18}" destId="{2AC8F94B-A30F-48A6-9AE9-8158216ABA3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2B9F69C-3DDD-428E-A3AF-3E67D8D42772}" type="doc">
      <dgm:prSet loTypeId="urn:microsoft.com/office/officeart/2005/8/layout/hList7#1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zh-TW" altLang="en-US"/>
        </a:p>
      </dgm:t>
    </dgm:pt>
    <dgm:pt modelId="{F336DFDC-492B-4E17-B3B1-DDCE327DBE62}">
      <dgm:prSet/>
      <dgm:spPr/>
      <dgm:t>
        <a:bodyPr/>
        <a:lstStyle/>
        <a:p>
          <a:pPr rtl="0"/>
          <a:r>
            <a:rPr lang="zh-TW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貼近大地</a:t>
          </a:r>
          <a:endParaRPr lang="en-US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603C26BA-4AA8-4BD3-BA59-114545F7ADBA}" type="parTrans" cxnId="{2AA786AE-3D22-4171-8FE2-2EADF5148AFE}">
      <dgm:prSet/>
      <dgm:spPr/>
      <dgm:t>
        <a:bodyPr/>
        <a:lstStyle/>
        <a:p>
          <a:endParaRPr lang="zh-TW" altLang="en-US"/>
        </a:p>
      </dgm:t>
    </dgm:pt>
    <dgm:pt modelId="{53ECAB49-5C52-49CA-8118-DE9A988FCCB1}" type="sibTrans" cxnId="{2AA786AE-3D22-4171-8FE2-2EADF5148AFE}">
      <dgm:prSet/>
      <dgm:spPr/>
      <dgm:t>
        <a:bodyPr/>
        <a:lstStyle/>
        <a:p>
          <a:endParaRPr lang="zh-TW" altLang="en-US"/>
        </a:p>
      </dgm:t>
    </dgm:pt>
    <dgm:pt modelId="{D23E69D8-5E8C-4D9B-BFD9-52EB98DB8E88}">
      <dgm:prSet/>
      <dgm:spPr/>
      <dgm:t>
        <a:bodyPr/>
        <a:lstStyle/>
        <a:p>
          <a:pPr rtl="0"/>
          <a:r>
            <a:rPr lang="zh-TW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向內傾聽</a:t>
          </a:r>
          <a:endParaRPr lang="en-US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08D1EC93-A671-4BA2-BA4B-45E20E088423}" type="parTrans" cxnId="{11ACAEE8-07E9-40D1-8B2F-4B785337EA0F}">
      <dgm:prSet/>
      <dgm:spPr/>
      <dgm:t>
        <a:bodyPr/>
        <a:lstStyle/>
        <a:p>
          <a:endParaRPr lang="zh-TW" altLang="en-US"/>
        </a:p>
      </dgm:t>
    </dgm:pt>
    <dgm:pt modelId="{13A23929-B450-4DBD-A163-C5FED679A694}" type="sibTrans" cxnId="{11ACAEE8-07E9-40D1-8B2F-4B785337EA0F}">
      <dgm:prSet/>
      <dgm:spPr/>
      <dgm:t>
        <a:bodyPr/>
        <a:lstStyle/>
        <a:p>
          <a:endParaRPr lang="zh-TW" altLang="en-US"/>
        </a:p>
      </dgm:t>
    </dgm:pt>
    <dgm:pt modelId="{DF2ADD6B-B5AB-4478-855A-11B813A29048}">
      <dgm:prSet/>
      <dgm:spPr/>
      <dgm:t>
        <a:bodyPr/>
        <a:lstStyle/>
        <a:p>
          <a:pPr rtl="0"/>
          <a:r>
            <a:rPr lang="zh-TW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悠悠響起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9C0321-9EE8-4C0F-B753-6CDEA2E9E170}" type="parTrans" cxnId="{06FD8675-4B72-4383-AF33-BB369363B523}">
      <dgm:prSet/>
      <dgm:spPr/>
      <dgm:t>
        <a:bodyPr/>
        <a:lstStyle/>
        <a:p>
          <a:endParaRPr lang="zh-TW" altLang="en-US"/>
        </a:p>
      </dgm:t>
    </dgm:pt>
    <dgm:pt modelId="{EC927EFA-0B7C-4FB8-85A5-B88DD85174DC}" type="sibTrans" cxnId="{06FD8675-4B72-4383-AF33-BB369363B523}">
      <dgm:prSet/>
      <dgm:spPr/>
      <dgm:t>
        <a:bodyPr/>
        <a:lstStyle/>
        <a:p>
          <a:endParaRPr lang="zh-TW" altLang="en-US"/>
        </a:p>
      </dgm:t>
    </dgm:pt>
    <dgm:pt modelId="{5B0021CE-47BC-43B3-808F-B9B2D93278BE}">
      <dgm:prSet/>
      <dgm:spPr/>
      <dgm:t>
        <a:bodyPr/>
        <a:lstStyle/>
        <a:p>
          <a:pPr rtl="0"/>
          <a:r>
            <a:rPr lang="zh-TW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寧靜</a:t>
          </a:r>
          <a:endParaRPr lang="zh-TW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99204E10-61AB-45EB-BEA1-2A367F1FCE3B}" type="parTrans" cxnId="{90E3539B-EF24-4B9C-81EE-3E4DB7A24676}">
      <dgm:prSet/>
      <dgm:spPr/>
      <dgm:t>
        <a:bodyPr/>
        <a:lstStyle/>
        <a:p>
          <a:endParaRPr lang="zh-TW" altLang="en-US"/>
        </a:p>
      </dgm:t>
    </dgm:pt>
    <dgm:pt modelId="{E17303CC-11B1-4C0A-BFF2-606767D96B05}" type="sibTrans" cxnId="{90E3539B-EF24-4B9C-81EE-3E4DB7A24676}">
      <dgm:prSet/>
      <dgm:spPr/>
      <dgm:t>
        <a:bodyPr/>
        <a:lstStyle/>
        <a:p>
          <a:endParaRPr lang="zh-TW" altLang="en-US"/>
        </a:p>
      </dgm:t>
    </dgm:pt>
    <dgm:pt modelId="{5568722A-7517-4916-8EFF-29234263EAAE}" type="pres">
      <dgm:prSet presAssocID="{52B9F69C-3DDD-428E-A3AF-3E67D8D427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B37BED6-A0D6-434F-8185-C08A57924F4E}" type="pres">
      <dgm:prSet presAssocID="{52B9F69C-3DDD-428E-A3AF-3E67D8D42772}" presName="fgShape" presStyleLbl="fgShp" presStyleIdx="0" presStyleCnt="1" custLinFactNeighborX="544" custLinFactNeighborY="1212"/>
      <dgm:spPr>
        <a:prstGeom prst="rightArrow">
          <a:avLst/>
        </a:prstGeom>
      </dgm:spPr>
      <dgm:t>
        <a:bodyPr/>
        <a:lstStyle/>
        <a:p>
          <a:endParaRPr lang="zh-TW" altLang="en-US"/>
        </a:p>
      </dgm:t>
    </dgm:pt>
    <dgm:pt modelId="{ADCDAA11-457B-4919-8D46-7E24E801ED9F}" type="pres">
      <dgm:prSet presAssocID="{52B9F69C-3DDD-428E-A3AF-3E67D8D42772}" presName="linComp" presStyleCnt="0"/>
      <dgm:spPr/>
      <dgm:t>
        <a:bodyPr/>
        <a:lstStyle/>
        <a:p>
          <a:endParaRPr lang="zh-TW" altLang="en-US"/>
        </a:p>
      </dgm:t>
    </dgm:pt>
    <dgm:pt modelId="{617166CD-3B0B-4CF4-93D8-E2E7584085FC}" type="pres">
      <dgm:prSet presAssocID="{F336DFDC-492B-4E17-B3B1-DDCE327DBE62}" presName="compNode" presStyleCnt="0"/>
      <dgm:spPr/>
      <dgm:t>
        <a:bodyPr/>
        <a:lstStyle/>
        <a:p>
          <a:endParaRPr lang="zh-TW" altLang="en-US"/>
        </a:p>
      </dgm:t>
    </dgm:pt>
    <dgm:pt modelId="{81F8C437-4CF3-42E8-93F4-D61581B49C43}" type="pres">
      <dgm:prSet presAssocID="{F336DFDC-492B-4E17-B3B1-DDCE327DBE62}" presName="bkgdShape" presStyleLbl="node1" presStyleIdx="0" presStyleCnt="4"/>
      <dgm:spPr/>
      <dgm:t>
        <a:bodyPr/>
        <a:lstStyle/>
        <a:p>
          <a:endParaRPr lang="zh-TW" altLang="en-US"/>
        </a:p>
      </dgm:t>
    </dgm:pt>
    <dgm:pt modelId="{E3D19E87-DBBB-45CF-9754-727DA05AF515}" type="pres">
      <dgm:prSet presAssocID="{F336DFDC-492B-4E17-B3B1-DDCE327DBE62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D6D49A-857D-4873-B511-EC1F3C3F7291}" type="pres">
      <dgm:prSet presAssocID="{F336DFDC-492B-4E17-B3B1-DDCE327DBE62}" presName="invisiNode" presStyleLbl="node1" presStyleIdx="0" presStyleCnt="4"/>
      <dgm:spPr/>
      <dgm:t>
        <a:bodyPr/>
        <a:lstStyle/>
        <a:p>
          <a:endParaRPr lang="zh-TW" altLang="en-US"/>
        </a:p>
      </dgm:t>
    </dgm:pt>
    <dgm:pt modelId="{EA7C20A0-4BC8-4B8F-8FA2-96E96F8330E6}" type="pres">
      <dgm:prSet presAssocID="{F336DFDC-492B-4E17-B3B1-DDCE327DBE62}" presName="imagNode" presStyleLbl="fgImgPlace1" presStyleIdx="0" presStyleCnt="4"/>
      <dgm:spPr/>
      <dgm:t>
        <a:bodyPr/>
        <a:lstStyle/>
        <a:p>
          <a:endParaRPr lang="zh-TW" altLang="en-US"/>
        </a:p>
      </dgm:t>
    </dgm:pt>
    <dgm:pt modelId="{A8BEF5D8-4E82-493B-9C5F-3CACC743F955}" type="pres">
      <dgm:prSet presAssocID="{53ECAB49-5C52-49CA-8118-DE9A988FCCB1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39A2E634-CD39-4BC5-BD10-EF8F7C136F0A}" type="pres">
      <dgm:prSet presAssocID="{D23E69D8-5E8C-4D9B-BFD9-52EB98DB8E88}" presName="compNode" presStyleCnt="0"/>
      <dgm:spPr/>
      <dgm:t>
        <a:bodyPr/>
        <a:lstStyle/>
        <a:p>
          <a:endParaRPr lang="zh-TW" altLang="en-US"/>
        </a:p>
      </dgm:t>
    </dgm:pt>
    <dgm:pt modelId="{50BC2E32-CDC1-4B74-BD06-A1DBCA5B65B7}" type="pres">
      <dgm:prSet presAssocID="{D23E69D8-5E8C-4D9B-BFD9-52EB98DB8E88}" presName="bkgdShape" presStyleLbl="node1" presStyleIdx="1" presStyleCnt="4"/>
      <dgm:spPr/>
      <dgm:t>
        <a:bodyPr/>
        <a:lstStyle/>
        <a:p>
          <a:endParaRPr lang="zh-TW" altLang="en-US"/>
        </a:p>
      </dgm:t>
    </dgm:pt>
    <dgm:pt modelId="{8F179219-738F-46D6-9003-478CE5A73613}" type="pres">
      <dgm:prSet presAssocID="{D23E69D8-5E8C-4D9B-BFD9-52EB98DB8E88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CDCB39-7058-4772-80B5-486423BDC6D0}" type="pres">
      <dgm:prSet presAssocID="{D23E69D8-5E8C-4D9B-BFD9-52EB98DB8E88}" presName="invisiNode" presStyleLbl="node1" presStyleIdx="1" presStyleCnt="4"/>
      <dgm:spPr/>
      <dgm:t>
        <a:bodyPr/>
        <a:lstStyle/>
        <a:p>
          <a:endParaRPr lang="zh-TW" altLang="en-US"/>
        </a:p>
      </dgm:t>
    </dgm:pt>
    <dgm:pt modelId="{19A0F0B9-508A-473E-852F-9A327AFEF47D}" type="pres">
      <dgm:prSet presAssocID="{D23E69D8-5E8C-4D9B-BFD9-52EB98DB8E88}" presName="imagNode" presStyleLbl="fgImgPlace1" presStyleIdx="1" presStyleCnt="4"/>
      <dgm:spPr/>
      <dgm:t>
        <a:bodyPr/>
        <a:lstStyle/>
        <a:p>
          <a:endParaRPr lang="zh-TW" altLang="en-US"/>
        </a:p>
      </dgm:t>
    </dgm:pt>
    <dgm:pt modelId="{2ECB0D50-072D-4981-BD2E-DDA45C83BD35}" type="pres">
      <dgm:prSet presAssocID="{13A23929-B450-4DBD-A163-C5FED679A694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D47F6C2B-3F7C-4D8F-AE35-C7FE08BF441E}" type="pres">
      <dgm:prSet presAssocID="{DF2ADD6B-B5AB-4478-855A-11B813A29048}" presName="compNode" presStyleCnt="0"/>
      <dgm:spPr/>
      <dgm:t>
        <a:bodyPr/>
        <a:lstStyle/>
        <a:p>
          <a:endParaRPr lang="zh-TW" altLang="en-US"/>
        </a:p>
      </dgm:t>
    </dgm:pt>
    <dgm:pt modelId="{80647E93-C4BD-42AA-833A-6D03090648D2}" type="pres">
      <dgm:prSet presAssocID="{DF2ADD6B-B5AB-4478-855A-11B813A29048}" presName="bkgdShape" presStyleLbl="node1" presStyleIdx="2" presStyleCnt="4"/>
      <dgm:spPr/>
      <dgm:t>
        <a:bodyPr/>
        <a:lstStyle/>
        <a:p>
          <a:endParaRPr lang="zh-TW" altLang="en-US"/>
        </a:p>
      </dgm:t>
    </dgm:pt>
    <dgm:pt modelId="{501965A8-12A0-4E8A-B93D-D40689C10A8A}" type="pres">
      <dgm:prSet presAssocID="{DF2ADD6B-B5AB-4478-855A-11B813A29048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6A62D3-F6F7-4B9C-B502-173189E35A8C}" type="pres">
      <dgm:prSet presAssocID="{DF2ADD6B-B5AB-4478-855A-11B813A29048}" presName="invisiNode" presStyleLbl="node1" presStyleIdx="2" presStyleCnt="4"/>
      <dgm:spPr/>
      <dgm:t>
        <a:bodyPr/>
        <a:lstStyle/>
        <a:p>
          <a:endParaRPr lang="zh-TW" altLang="en-US"/>
        </a:p>
      </dgm:t>
    </dgm:pt>
    <dgm:pt modelId="{2BB53E95-58B5-4D33-A395-2EAC2F3989D3}" type="pres">
      <dgm:prSet presAssocID="{DF2ADD6B-B5AB-4478-855A-11B813A29048}" presName="imagNode" presStyleLbl="fgImgPlace1" presStyleIdx="2" presStyleCnt="4"/>
      <dgm:spPr/>
      <dgm:t>
        <a:bodyPr/>
        <a:lstStyle/>
        <a:p>
          <a:endParaRPr lang="zh-TW" altLang="en-US"/>
        </a:p>
      </dgm:t>
    </dgm:pt>
    <dgm:pt modelId="{213D22D3-5DF0-4DC5-9A94-C2C09DF2601A}" type="pres">
      <dgm:prSet presAssocID="{EC927EFA-0B7C-4FB8-85A5-B88DD85174DC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68EA9EA8-B07C-4E21-B154-73C6CE862F52}" type="pres">
      <dgm:prSet presAssocID="{5B0021CE-47BC-43B3-808F-B9B2D93278BE}" presName="compNode" presStyleCnt="0"/>
      <dgm:spPr/>
      <dgm:t>
        <a:bodyPr/>
        <a:lstStyle/>
        <a:p>
          <a:endParaRPr lang="zh-TW" altLang="en-US"/>
        </a:p>
      </dgm:t>
    </dgm:pt>
    <dgm:pt modelId="{8C604770-EDB9-49E7-80EE-D0DC0C7C6752}" type="pres">
      <dgm:prSet presAssocID="{5B0021CE-47BC-43B3-808F-B9B2D93278BE}" presName="bkgdShape" presStyleLbl="node1" presStyleIdx="3" presStyleCnt="4"/>
      <dgm:spPr/>
      <dgm:t>
        <a:bodyPr/>
        <a:lstStyle/>
        <a:p>
          <a:endParaRPr lang="zh-TW" altLang="en-US"/>
        </a:p>
      </dgm:t>
    </dgm:pt>
    <dgm:pt modelId="{B32D871A-86D7-42E7-AF79-3482B3DB43C5}" type="pres">
      <dgm:prSet presAssocID="{5B0021CE-47BC-43B3-808F-B9B2D93278BE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6CBB66-F67B-489B-A14F-401C3EA0537E}" type="pres">
      <dgm:prSet presAssocID="{5B0021CE-47BC-43B3-808F-B9B2D93278BE}" presName="invisiNode" presStyleLbl="node1" presStyleIdx="3" presStyleCnt="4"/>
      <dgm:spPr/>
      <dgm:t>
        <a:bodyPr/>
        <a:lstStyle/>
        <a:p>
          <a:endParaRPr lang="zh-TW" altLang="en-US"/>
        </a:p>
      </dgm:t>
    </dgm:pt>
    <dgm:pt modelId="{0A762473-9223-4A4B-B4D8-F9CD7AE77739}" type="pres">
      <dgm:prSet presAssocID="{5B0021CE-47BC-43B3-808F-B9B2D93278BE}" presName="imagNode" presStyleLbl="fgImgPlace1" presStyleIdx="3" presStyleCnt="4"/>
      <dgm:spPr/>
      <dgm:t>
        <a:bodyPr/>
        <a:lstStyle/>
        <a:p>
          <a:endParaRPr lang="zh-TW" altLang="en-US"/>
        </a:p>
      </dgm:t>
    </dgm:pt>
  </dgm:ptLst>
  <dgm:cxnLst>
    <dgm:cxn modelId="{90E3539B-EF24-4B9C-81EE-3E4DB7A24676}" srcId="{52B9F69C-3DDD-428E-A3AF-3E67D8D42772}" destId="{5B0021CE-47BC-43B3-808F-B9B2D93278BE}" srcOrd="3" destOrd="0" parTransId="{99204E10-61AB-45EB-BEA1-2A367F1FCE3B}" sibTransId="{E17303CC-11B1-4C0A-BFF2-606767D96B05}"/>
    <dgm:cxn modelId="{F6C5C926-2B7C-4F74-AAC6-BA060BDC29A7}" type="presOf" srcId="{52B9F69C-3DDD-428E-A3AF-3E67D8D42772}" destId="{5568722A-7517-4916-8EFF-29234263EAAE}" srcOrd="0" destOrd="0" presId="urn:microsoft.com/office/officeart/2005/8/layout/hList7#1"/>
    <dgm:cxn modelId="{52C84F68-2DC3-4F13-93FD-63EC92681450}" type="presOf" srcId="{5B0021CE-47BC-43B3-808F-B9B2D93278BE}" destId="{B32D871A-86D7-42E7-AF79-3482B3DB43C5}" srcOrd="1" destOrd="0" presId="urn:microsoft.com/office/officeart/2005/8/layout/hList7#1"/>
    <dgm:cxn modelId="{11ACAEE8-07E9-40D1-8B2F-4B785337EA0F}" srcId="{52B9F69C-3DDD-428E-A3AF-3E67D8D42772}" destId="{D23E69D8-5E8C-4D9B-BFD9-52EB98DB8E88}" srcOrd="1" destOrd="0" parTransId="{08D1EC93-A671-4BA2-BA4B-45E20E088423}" sibTransId="{13A23929-B450-4DBD-A163-C5FED679A694}"/>
    <dgm:cxn modelId="{56A1A0CA-7467-4546-A95F-31A32EF06C01}" type="presOf" srcId="{F336DFDC-492B-4E17-B3B1-DDCE327DBE62}" destId="{81F8C437-4CF3-42E8-93F4-D61581B49C43}" srcOrd="0" destOrd="0" presId="urn:microsoft.com/office/officeart/2005/8/layout/hList7#1"/>
    <dgm:cxn modelId="{E63EBDDD-D357-475B-93BF-F5A5246C4E21}" type="presOf" srcId="{D23E69D8-5E8C-4D9B-BFD9-52EB98DB8E88}" destId="{50BC2E32-CDC1-4B74-BD06-A1DBCA5B65B7}" srcOrd="0" destOrd="0" presId="urn:microsoft.com/office/officeart/2005/8/layout/hList7#1"/>
    <dgm:cxn modelId="{42CF79DA-0036-4C75-85DB-D9AB772153D0}" type="presOf" srcId="{DF2ADD6B-B5AB-4478-855A-11B813A29048}" destId="{501965A8-12A0-4E8A-B93D-D40689C10A8A}" srcOrd="1" destOrd="0" presId="urn:microsoft.com/office/officeart/2005/8/layout/hList7#1"/>
    <dgm:cxn modelId="{31DB499B-B62F-4234-94F7-AA0F650F5507}" type="presOf" srcId="{F336DFDC-492B-4E17-B3B1-DDCE327DBE62}" destId="{E3D19E87-DBBB-45CF-9754-727DA05AF515}" srcOrd="1" destOrd="0" presId="urn:microsoft.com/office/officeart/2005/8/layout/hList7#1"/>
    <dgm:cxn modelId="{5719AA8E-1616-4839-95EF-E778C09F6EAA}" type="presOf" srcId="{5B0021CE-47BC-43B3-808F-B9B2D93278BE}" destId="{8C604770-EDB9-49E7-80EE-D0DC0C7C6752}" srcOrd="0" destOrd="0" presId="urn:microsoft.com/office/officeart/2005/8/layout/hList7#1"/>
    <dgm:cxn modelId="{2AA786AE-3D22-4171-8FE2-2EADF5148AFE}" srcId="{52B9F69C-3DDD-428E-A3AF-3E67D8D42772}" destId="{F336DFDC-492B-4E17-B3B1-DDCE327DBE62}" srcOrd="0" destOrd="0" parTransId="{603C26BA-4AA8-4BD3-BA59-114545F7ADBA}" sibTransId="{53ECAB49-5C52-49CA-8118-DE9A988FCCB1}"/>
    <dgm:cxn modelId="{B3A4D719-61C9-42F6-ADBC-ECDF73A2034C}" type="presOf" srcId="{53ECAB49-5C52-49CA-8118-DE9A988FCCB1}" destId="{A8BEF5D8-4E82-493B-9C5F-3CACC743F955}" srcOrd="0" destOrd="0" presId="urn:microsoft.com/office/officeart/2005/8/layout/hList7#1"/>
    <dgm:cxn modelId="{0985326A-1F7D-48A2-8DE9-2A528473F05F}" type="presOf" srcId="{EC927EFA-0B7C-4FB8-85A5-B88DD85174DC}" destId="{213D22D3-5DF0-4DC5-9A94-C2C09DF2601A}" srcOrd="0" destOrd="0" presId="urn:microsoft.com/office/officeart/2005/8/layout/hList7#1"/>
    <dgm:cxn modelId="{06FD8675-4B72-4383-AF33-BB369363B523}" srcId="{52B9F69C-3DDD-428E-A3AF-3E67D8D42772}" destId="{DF2ADD6B-B5AB-4478-855A-11B813A29048}" srcOrd="2" destOrd="0" parTransId="{2F9C0321-9EE8-4C0F-B753-6CDEA2E9E170}" sibTransId="{EC927EFA-0B7C-4FB8-85A5-B88DD85174DC}"/>
    <dgm:cxn modelId="{78778D76-0B0A-453F-B5F5-06B6611F78CD}" type="presOf" srcId="{13A23929-B450-4DBD-A163-C5FED679A694}" destId="{2ECB0D50-072D-4981-BD2E-DDA45C83BD35}" srcOrd="0" destOrd="0" presId="urn:microsoft.com/office/officeart/2005/8/layout/hList7#1"/>
    <dgm:cxn modelId="{4A738636-4710-42F6-B423-2CED880C331F}" type="presOf" srcId="{DF2ADD6B-B5AB-4478-855A-11B813A29048}" destId="{80647E93-C4BD-42AA-833A-6D03090648D2}" srcOrd="0" destOrd="0" presId="urn:microsoft.com/office/officeart/2005/8/layout/hList7#1"/>
    <dgm:cxn modelId="{8B1BC871-2EDC-4263-9825-A358CF65D018}" type="presOf" srcId="{D23E69D8-5E8C-4D9B-BFD9-52EB98DB8E88}" destId="{8F179219-738F-46D6-9003-478CE5A73613}" srcOrd="1" destOrd="0" presId="urn:microsoft.com/office/officeart/2005/8/layout/hList7#1"/>
    <dgm:cxn modelId="{437B3AE0-8C0F-4C05-BA78-8035DCC9B28B}" type="presParOf" srcId="{5568722A-7517-4916-8EFF-29234263EAAE}" destId="{BB37BED6-A0D6-434F-8185-C08A57924F4E}" srcOrd="0" destOrd="0" presId="urn:microsoft.com/office/officeart/2005/8/layout/hList7#1"/>
    <dgm:cxn modelId="{AF8B84A4-8443-4389-92E3-04F51E561130}" type="presParOf" srcId="{5568722A-7517-4916-8EFF-29234263EAAE}" destId="{ADCDAA11-457B-4919-8D46-7E24E801ED9F}" srcOrd="1" destOrd="0" presId="urn:microsoft.com/office/officeart/2005/8/layout/hList7#1"/>
    <dgm:cxn modelId="{7AE6A61C-D50A-4AF8-89EF-E990DB7A8219}" type="presParOf" srcId="{ADCDAA11-457B-4919-8D46-7E24E801ED9F}" destId="{617166CD-3B0B-4CF4-93D8-E2E7584085FC}" srcOrd="0" destOrd="0" presId="urn:microsoft.com/office/officeart/2005/8/layout/hList7#1"/>
    <dgm:cxn modelId="{569FC7EC-35BD-45B0-B7FB-A3E42A6DFAA3}" type="presParOf" srcId="{617166CD-3B0B-4CF4-93D8-E2E7584085FC}" destId="{81F8C437-4CF3-42E8-93F4-D61581B49C43}" srcOrd="0" destOrd="0" presId="urn:microsoft.com/office/officeart/2005/8/layout/hList7#1"/>
    <dgm:cxn modelId="{128F9006-C9B7-4808-84CA-11751641C4B8}" type="presParOf" srcId="{617166CD-3B0B-4CF4-93D8-E2E7584085FC}" destId="{E3D19E87-DBBB-45CF-9754-727DA05AF515}" srcOrd="1" destOrd="0" presId="urn:microsoft.com/office/officeart/2005/8/layout/hList7#1"/>
    <dgm:cxn modelId="{2973E45B-DB35-4E4A-8B36-EDCA417AF765}" type="presParOf" srcId="{617166CD-3B0B-4CF4-93D8-E2E7584085FC}" destId="{E5D6D49A-857D-4873-B511-EC1F3C3F7291}" srcOrd="2" destOrd="0" presId="urn:microsoft.com/office/officeart/2005/8/layout/hList7#1"/>
    <dgm:cxn modelId="{C157379E-0838-4DE1-A646-2CED84C35909}" type="presParOf" srcId="{617166CD-3B0B-4CF4-93D8-E2E7584085FC}" destId="{EA7C20A0-4BC8-4B8F-8FA2-96E96F8330E6}" srcOrd="3" destOrd="0" presId="urn:microsoft.com/office/officeart/2005/8/layout/hList7#1"/>
    <dgm:cxn modelId="{85C21FB0-ACC3-4A5D-90C9-36F5789748A1}" type="presParOf" srcId="{ADCDAA11-457B-4919-8D46-7E24E801ED9F}" destId="{A8BEF5D8-4E82-493B-9C5F-3CACC743F955}" srcOrd="1" destOrd="0" presId="urn:microsoft.com/office/officeart/2005/8/layout/hList7#1"/>
    <dgm:cxn modelId="{E59CB83A-D737-4DDE-AFC7-FA61C38424D3}" type="presParOf" srcId="{ADCDAA11-457B-4919-8D46-7E24E801ED9F}" destId="{39A2E634-CD39-4BC5-BD10-EF8F7C136F0A}" srcOrd="2" destOrd="0" presId="urn:microsoft.com/office/officeart/2005/8/layout/hList7#1"/>
    <dgm:cxn modelId="{0F041B10-A816-463D-A2B3-E90D127E90FB}" type="presParOf" srcId="{39A2E634-CD39-4BC5-BD10-EF8F7C136F0A}" destId="{50BC2E32-CDC1-4B74-BD06-A1DBCA5B65B7}" srcOrd="0" destOrd="0" presId="urn:microsoft.com/office/officeart/2005/8/layout/hList7#1"/>
    <dgm:cxn modelId="{133584BE-6C62-4EF4-A7E9-532F886252D2}" type="presParOf" srcId="{39A2E634-CD39-4BC5-BD10-EF8F7C136F0A}" destId="{8F179219-738F-46D6-9003-478CE5A73613}" srcOrd="1" destOrd="0" presId="urn:microsoft.com/office/officeart/2005/8/layout/hList7#1"/>
    <dgm:cxn modelId="{887D2727-284B-4544-84F4-518FC3163A18}" type="presParOf" srcId="{39A2E634-CD39-4BC5-BD10-EF8F7C136F0A}" destId="{1BCDCB39-7058-4772-80B5-486423BDC6D0}" srcOrd="2" destOrd="0" presId="urn:microsoft.com/office/officeart/2005/8/layout/hList7#1"/>
    <dgm:cxn modelId="{E60706EF-8C10-46B2-A035-DC70AF2D2E26}" type="presParOf" srcId="{39A2E634-CD39-4BC5-BD10-EF8F7C136F0A}" destId="{19A0F0B9-508A-473E-852F-9A327AFEF47D}" srcOrd="3" destOrd="0" presId="urn:microsoft.com/office/officeart/2005/8/layout/hList7#1"/>
    <dgm:cxn modelId="{A7EDA99A-A2E5-4258-B8E0-9BC23CFFECDA}" type="presParOf" srcId="{ADCDAA11-457B-4919-8D46-7E24E801ED9F}" destId="{2ECB0D50-072D-4981-BD2E-DDA45C83BD35}" srcOrd="3" destOrd="0" presId="urn:microsoft.com/office/officeart/2005/8/layout/hList7#1"/>
    <dgm:cxn modelId="{CC8BD31B-2ABE-4028-8661-0CB16E4699A1}" type="presParOf" srcId="{ADCDAA11-457B-4919-8D46-7E24E801ED9F}" destId="{D47F6C2B-3F7C-4D8F-AE35-C7FE08BF441E}" srcOrd="4" destOrd="0" presId="urn:microsoft.com/office/officeart/2005/8/layout/hList7#1"/>
    <dgm:cxn modelId="{5BD758C6-7BAA-4518-A45C-786F1299EFEB}" type="presParOf" srcId="{D47F6C2B-3F7C-4D8F-AE35-C7FE08BF441E}" destId="{80647E93-C4BD-42AA-833A-6D03090648D2}" srcOrd="0" destOrd="0" presId="urn:microsoft.com/office/officeart/2005/8/layout/hList7#1"/>
    <dgm:cxn modelId="{E7C07A8B-12CA-44AE-9409-511BBCC9BB32}" type="presParOf" srcId="{D47F6C2B-3F7C-4D8F-AE35-C7FE08BF441E}" destId="{501965A8-12A0-4E8A-B93D-D40689C10A8A}" srcOrd="1" destOrd="0" presId="urn:microsoft.com/office/officeart/2005/8/layout/hList7#1"/>
    <dgm:cxn modelId="{8D37799B-AFDE-46C8-8B0B-3B240328EE49}" type="presParOf" srcId="{D47F6C2B-3F7C-4D8F-AE35-C7FE08BF441E}" destId="{8A6A62D3-F6F7-4B9C-B502-173189E35A8C}" srcOrd="2" destOrd="0" presId="urn:microsoft.com/office/officeart/2005/8/layout/hList7#1"/>
    <dgm:cxn modelId="{24FB6A7C-DBCD-4A81-9FC3-ED59305053D7}" type="presParOf" srcId="{D47F6C2B-3F7C-4D8F-AE35-C7FE08BF441E}" destId="{2BB53E95-58B5-4D33-A395-2EAC2F3989D3}" srcOrd="3" destOrd="0" presId="urn:microsoft.com/office/officeart/2005/8/layout/hList7#1"/>
    <dgm:cxn modelId="{84DF834A-351F-4FD0-B451-85CACA207871}" type="presParOf" srcId="{ADCDAA11-457B-4919-8D46-7E24E801ED9F}" destId="{213D22D3-5DF0-4DC5-9A94-C2C09DF2601A}" srcOrd="5" destOrd="0" presId="urn:microsoft.com/office/officeart/2005/8/layout/hList7#1"/>
    <dgm:cxn modelId="{223CEB21-6A01-4D5D-8B1A-344868BE3CF4}" type="presParOf" srcId="{ADCDAA11-457B-4919-8D46-7E24E801ED9F}" destId="{68EA9EA8-B07C-4E21-B154-73C6CE862F52}" srcOrd="6" destOrd="0" presId="urn:microsoft.com/office/officeart/2005/8/layout/hList7#1"/>
    <dgm:cxn modelId="{2B54EA42-9913-49E8-9D6A-D0BBB5441938}" type="presParOf" srcId="{68EA9EA8-B07C-4E21-B154-73C6CE862F52}" destId="{8C604770-EDB9-49E7-80EE-D0DC0C7C6752}" srcOrd="0" destOrd="0" presId="urn:microsoft.com/office/officeart/2005/8/layout/hList7#1"/>
    <dgm:cxn modelId="{823C6824-85D2-474B-9F8C-0EB8961E7E77}" type="presParOf" srcId="{68EA9EA8-B07C-4E21-B154-73C6CE862F52}" destId="{B32D871A-86D7-42E7-AF79-3482B3DB43C5}" srcOrd="1" destOrd="0" presId="urn:microsoft.com/office/officeart/2005/8/layout/hList7#1"/>
    <dgm:cxn modelId="{DB3452F3-C9AC-49AB-8EB7-13023D4E0E7C}" type="presParOf" srcId="{68EA9EA8-B07C-4E21-B154-73C6CE862F52}" destId="{966CBB66-F67B-489B-A14F-401C3EA0537E}" srcOrd="2" destOrd="0" presId="urn:microsoft.com/office/officeart/2005/8/layout/hList7#1"/>
    <dgm:cxn modelId="{662CC292-F727-4BB2-8CEA-7208A68794D9}" type="presParOf" srcId="{68EA9EA8-B07C-4E21-B154-73C6CE862F52}" destId="{0A762473-9223-4A4B-B4D8-F9CD7AE77739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1123D34-10A3-4745-AA05-334DCAD3D00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zh-TW" altLang="en-US"/>
        </a:p>
      </dgm:t>
    </dgm:pt>
    <dgm:pt modelId="{C3B1B13D-A335-4313-8544-8C881DD17064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冬日黃昏，蒼茫自屋外緩緩推窗而入。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11859FDB-1CE6-4870-9560-F64CC6DE65A8}" type="parTrans" cxnId="{9D64C38D-02A5-4B5E-8544-79971E8F5F41}">
      <dgm:prSet/>
      <dgm:spPr/>
      <dgm:t>
        <a:bodyPr/>
        <a:lstStyle/>
        <a:p>
          <a:endParaRPr lang="zh-TW" altLang="en-US"/>
        </a:p>
      </dgm:t>
    </dgm:pt>
    <dgm:pt modelId="{3822A1CB-92DF-444E-BC35-9F4FCCC39394}" type="sibTrans" cxnId="{9D64C38D-02A5-4B5E-8544-79971E8F5F41}">
      <dgm:prSet/>
      <dgm:spPr/>
      <dgm:t>
        <a:bodyPr/>
        <a:lstStyle/>
        <a:p>
          <a:endParaRPr lang="zh-TW" altLang="en-US"/>
        </a:p>
      </dgm:t>
    </dgm:pt>
    <dgm:pt modelId="{E5A0491A-D0C6-44FB-A0C7-A0023406ACF4}">
      <dgm:prSet custT="1"/>
      <dgm:spPr/>
      <dgm:t>
        <a:bodyPr/>
        <a:lstStyle/>
        <a:p>
          <a:pPr rtl="0"/>
          <a:r>
            <a:rPr lang="zh-TW" sz="3200" u="none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這是那種感官？</a:t>
          </a:r>
          <a:endParaRPr lang="en-US" sz="3200" u="none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B7FBD7B-C21D-44BC-B414-6F7F307A2654}" type="parTrans" cxnId="{B681E26D-F207-430D-A119-249B92C4A632}">
      <dgm:prSet/>
      <dgm:spPr/>
      <dgm:t>
        <a:bodyPr/>
        <a:lstStyle/>
        <a:p>
          <a:endParaRPr lang="zh-TW" altLang="en-US"/>
        </a:p>
      </dgm:t>
    </dgm:pt>
    <dgm:pt modelId="{87C84D27-8CF1-4C71-B6D1-6079456DBD6E}" type="sibTrans" cxnId="{B681E26D-F207-430D-A119-249B92C4A632}">
      <dgm:prSet/>
      <dgm:spPr/>
      <dgm:t>
        <a:bodyPr/>
        <a:lstStyle/>
        <a:p>
          <a:endParaRPr lang="zh-TW" altLang="en-US"/>
        </a:p>
      </dgm:t>
    </dgm:pt>
    <dgm:pt modelId="{18C0CA26-5F69-43E5-9918-B311BDA6EFE9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那真是世上最和平的一種入侵，最溫柔的包圍，最舒適的一種精神按摩。</a:t>
          </a:r>
          <a:endParaRPr lang="en-US" sz="2800" u="sng" dirty="0" smtClean="0">
            <a:latin typeface="標楷體" pitchFamily="65" charset="-120"/>
            <a:ea typeface="標楷體" pitchFamily="65" charset="-120"/>
          </a:endParaRPr>
        </a:p>
      </dgm:t>
    </dgm:pt>
    <dgm:pt modelId="{7DAEB663-39BD-4E7E-9CD9-8813E6B042F4}" type="parTrans" cxnId="{E9BBA0ED-3ED2-4A4B-AFD2-5F77EB647EE1}">
      <dgm:prSet/>
      <dgm:spPr/>
      <dgm:t>
        <a:bodyPr/>
        <a:lstStyle/>
        <a:p>
          <a:endParaRPr lang="zh-TW" altLang="en-US"/>
        </a:p>
      </dgm:t>
    </dgm:pt>
    <dgm:pt modelId="{0D451580-130C-486A-B0B4-102EF89DB3CD}" type="sibTrans" cxnId="{E9BBA0ED-3ED2-4A4B-AFD2-5F77EB647EE1}">
      <dgm:prSet/>
      <dgm:spPr/>
      <dgm:t>
        <a:bodyPr/>
        <a:lstStyle/>
        <a:p>
          <a:endParaRPr lang="zh-TW" altLang="en-US"/>
        </a:p>
      </dgm:t>
    </dgm:pt>
    <dgm:pt modelId="{50EF44E3-E70E-4115-8AB7-F0A996904329}">
      <dgm:prSet custT="1"/>
      <dgm:spPr/>
      <dgm:t>
        <a:bodyPr/>
        <a:lstStyle/>
        <a:p>
          <a:pPr rtl="0"/>
          <a:r>
            <a:rPr lang="zh-TW" sz="3200" u="none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這是那種感官？</a:t>
          </a:r>
          <a:endParaRPr lang="en-US" sz="3200" u="none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5C9A116B-9A3D-441E-BC13-468405A54D52}" type="parTrans" cxnId="{09DF2ADA-919D-4FF0-9081-01D40D173016}">
      <dgm:prSet/>
      <dgm:spPr/>
      <dgm:t>
        <a:bodyPr/>
        <a:lstStyle/>
        <a:p>
          <a:endParaRPr lang="zh-TW" altLang="en-US"/>
        </a:p>
      </dgm:t>
    </dgm:pt>
    <dgm:pt modelId="{EB46AF2A-4278-4CCD-95C9-528E590F353B}" type="sibTrans" cxnId="{09DF2ADA-919D-4FF0-9081-01D40D173016}">
      <dgm:prSet/>
      <dgm:spPr/>
      <dgm:t>
        <a:bodyPr/>
        <a:lstStyle/>
        <a:p>
          <a:endParaRPr lang="zh-TW" altLang="en-US"/>
        </a:p>
      </dgm:t>
    </dgm:pt>
    <dgm:pt modelId="{2D3686B5-17BA-4BF7-83F2-A4362F2B7DB9}" type="pres">
      <dgm:prSet presAssocID="{C1123D34-10A3-4745-AA05-334DCAD3D0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81338B1-3815-4479-A81C-1AA167D59729}" type="pres">
      <dgm:prSet presAssocID="{C3B1B13D-A335-4313-8544-8C881DD1706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BA3E53-833A-4F9C-9A4B-8CF6B9137370}" type="pres">
      <dgm:prSet presAssocID="{3822A1CB-92DF-444E-BC35-9F4FCCC39394}" presName="spacer" presStyleCnt="0"/>
      <dgm:spPr/>
    </dgm:pt>
    <dgm:pt modelId="{5C0C9E38-0B63-4182-BACF-2F414F0972D2}" type="pres">
      <dgm:prSet presAssocID="{E5A0491A-D0C6-44FB-A0C7-A0023406ACF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D66129-7985-47FE-B766-A4B1AE1C86B6}" type="pres">
      <dgm:prSet presAssocID="{87C84D27-8CF1-4C71-B6D1-6079456DBD6E}" presName="spacer" presStyleCnt="0"/>
      <dgm:spPr/>
    </dgm:pt>
    <dgm:pt modelId="{CA5E3837-07E5-400B-A6D6-B6D0920A77B1}" type="pres">
      <dgm:prSet presAssocID="{18C0CA26-5F69-43E5-9918-B311BDA6EFE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976919-DC83-4066-A9F9-C7BA7F7FFA59}" type="pres">
      <dgm:prSet presAssocID="{0D451580-130C-486A-B0B4-102EF89DB3CD}" presName="spacer" presStyleCnt="0"/>
      <dgm:spPr/>
    </dgm:pt>
    <dgm:pt modelId="{EEC174DB-445B-4F9D-B81C-FA3258FE39C6}" type="pres">
      <dgm:prSet presAssocID="{50EF44E3-E70E-4115-8AB7-F0A99690432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7D6A321-604B-4746-80FE-0C81F96D631D}" type="presOf" srcId="{C3B1B13D-A335-4313-8544-8C881DD17064}" destId="{E81338B1-3815-4479-A81C-1AA167D59729}" srcOrd="0" destOrd="0" presId="urn:microsoft.com/office/officeart/2005/8/layout/vList2"/>
    <dgm:cxn modelId="{E9BBA0ED-3ED2-4A4B-AFD2-5F77EB647EE1}" srcId="{C1123D34-10A3-4745-AA05-334DCAD3D002}" destId="{18C0CA26-5F69-43E5-9918-B311BDA6EFE9}" srcOrd="2" destOrd="0" parTransId="{7DAEB663-39BD-4E7E-9CD9-8813E6B042F4}" sibTransId="{0D451580-130C-486A-B0B4-102EF89DB3CD}"/>
    <dgm:cxn modelId="{B681E26D-F207-430D-A119-249B92C4A632}" srcId="{C1123D34-10A3-4745-AA05-334DCAD3D002}" destId="{E5A0491A-D0C6-44FB-A0C7-A0023406ACF4}" srcOrd="1" destOrd="0" parTransId="{AB7FBD7B-C21D-44BC-B414-6F7F307A2654}" sibTransId="{87C84D27-8CF1-4C71-B6D1-6079456DBD6E}"/>
    <dgm:cxn modelId="{09DF2ADA-919D-4FF0-9081-01D40D173016}" srcId="{C1123D34-10A3-4745-AA05-334DCAD3D002}" destId="{50EF44E3-E70E-4115-8AB7-F0A996904329}" srcOrd="3" destOrd="0" parTransId="{5C9A116B-9A3D-441E-BC13-468405A54D52}" sibTransId="{EB46AF2A-4278-4CCD-95C9-528E590F353B}"/>
    <dgm:cxn modelId="{9D64C38D-02A5-4B5E-8544-79971E8F5F41}" srcId="{C1123D34-10A3-4745-AA05-334DCAD3D002}" destId="{C3B1B13D-A335-4313-8544-8C881DD17064}" srcOrd="0" destOrd="0" parTransId="{11859FDB-1CE6-4870-9560-F64CC6DE65A8}" sibTransId="{3822A1CB-92DF-444E-BC35-9F4FCCC39394}"/>
    <dgm:cxn modelId="{92B8A809-606C-4634-8694-9264424D77F6}" type="presOf" srcId="{50EF44E3-E70E-4115-8AB7-F0A996904329}" destId="{EEC174DB-445B-4F9D-B81C-FA3258FE39C6}" srcOrd="0" destOrd="0" presId="urn:microsoft.com/office/officeart/2005/8/layout/vList2"/>
    <dgm:cxn modelId="{9B5D854C-9D52-47A4-97D7-DFFFAB87D2E5}" type="presOf" srcId="{C1123D34-10A3-4745-AA05-334DCAD3D002}" destId="{2D3686B5-17BA-4BF7-83F2-A4362F2B7DB9}" srcOrd="0" destOrd="0" presId="urn:microsoft.com/office/officeart/2005/8/layout/vList2"/>
    <dgm:cxn modelId="{F0492605-953A-4DCA-84C7-24F14E51F54F}" type="presOf" srcId="{E5A0491A-D0C6-44FB-A0C7-A0023406ACF4}" destId="{5C0C9E38-0B63-4182-BACF-2F414F0972D2}" srcOrd="0" destOrd="0" presId="urn:microsoft.com/office/officeart/2005/8/layout/vList2"/>
    <dgm:cxn modelId="{2E032444-B6B6-40C7-A96D-C09C5B013CD6}" type="presOf" srcId="{18C0CA26-5F69-43E5-9918-B311BDA6EFE9}" destId="{CA5E3837-07E5-400B-A6D6-B6D0920A77B1}" srcOrd="0" destOrd="0" presId="urn:microsoft.com/office/officeart/2005/8/layout/vList2"/>
    <dgm:cxn modelId="{54376746-15E5-40E5-9EF9-19F8B3DAF3A7}" type="presParOf" srcId="{2D3686B5-17BA-4BF7-83F2-A4362F2B7DB9}" destId="{E81338B1-3815-4479-A81C-1AA167D59729}" srcOrd="0" destOrd="0" presId="urn:microsoft.com/office/officeart/2005/8/layout/vList2"/>
    <dgm:cxn modelId="{7715DF2A-F2B6-4E8F-B2C7-506151C8E387}" type="presParOf" srcId="{2D3686B5-17BA-4BF7-83F2-A4362F2B7DB9}" destId="{A7BA3E53-833A-4F9C-9A4B-8CF6B9137370}" srcOrd="1" destOrd="0" presId="urn:microsoft.com/office/officeart/2005/8/layout/vList2"/>
    <dgm:cxn modelId="{54F05D6D-10A7-494E-9B75-03295D96BF04}" type="presParOf" srcId="{2D3686B5-17BA-4BF7-83F2-A4362F2B7DB9}" destId="{5C0C9E38-0B63-4182-BACF-2F414F0972D2}" srcOrd="2" destOrd="0" presId="urn:microsoft.com/office/officeart/2005/8/layout/vList2"/>
    <dgm:cxn modelId="{9369D5F6-F6D7-4872-BF3B-DC3AFA2FE574}" type="presParOf" srcId="{2D3686B5-17BA-4BF7-83F2-A4362F2B7DB9}" destId="{8BD66129-7985-47FE-B766-A4B1AE1C86B6}" srcOrd="3" destOrd="0" presId="urn:microsoft.com/office/officeart/2005/8/layout/vList2"/>
    <dgm:cxn modelId="{4941F501-BB7A-4CC1-8422-73C06CF801FD}" type="presParOf" srcId="{2D3686B5-17BA-4BF7-83F2-A4362F2B7DB9}" destId="{CA5E3837-07E5-400B-A6D6-B6D0920A77B1}" srcOrd="4" destOrd="0" presId="urn:microsoft.com/office/officeart/2005/8/layout/vList2"/>
    <dgm:cxn modelId="{FBB81320-19F3-4900-AF3C-DF4B5FC41C8A}" type="presParOf" srcId="{2D3686B5-17BA-4BF7-83F2-A4362F2B7DB9}" destId="{03976919-DC83-4066-A9F9-C7BA7F7FFA59}" srcOrd="5" destOrd="0" presId="urn:microsoft.com/office/officeart/2005/8/layout/vList2"/>
    <dgm:cxn modelId="{6A1A3E38-D72E-4506-B99F-64DC38CFB050}" type="presParOf" srcId="{2D3686B5-17BA-4BF7-83F2-A4362F2B7DB9}" destId="{EEC174DB-445B-4F9D-B81C-FA3258FE39C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07D768D-CE1D-4091-B0E6-1FDFD9B54C04}" type="doc">
      <dgm:prSet loTypeId="urn:microsoft.com/office/officeart/2005/8/layout/hProcess11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6DF771A6-1CBB-4512-B4EF-29B897DA3627}">
      <dgm:prSet custT="1"/>
      <dgm:spPr/>
      <dgm:t>
        <a:bodyPr/>
        <a:lstStyle/>
        <a:p>
          <a:pPr rtl="0"/>
          <a:r>
            <a:rPr 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蒼茫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55B94AE-626A-40C1-BD72-C909A0212AA5}" type="parTrans" cxnId="{556106C1-981C-463E-8ADB-A22447565FB6}">
      <dgm:prSet/>
      <dgm:spPr/>
      <dgm:t>
        <a:bodyPr/>
        <a:lstStyle/>
        <a:p>
          <a:endParaRPr lang="zh-TW" altLang="en-US"/>
        </a:p>
      </dgm:t>
    </dgm:pt>
    <dgm:pt modelId="{137D0269-92E3-451C-86C2-A10B5BC294E1}" type="sibTrans" cxnId="{556106C1-981C-463E-8ADB-A22447565FB6}">
      <dgm:prSet/>
      <dgm:spPr/>
      <dgm:t>
        <a:bodyPr/>
        <a:lstStyle/>
        <a:p>
          <a:endParaRPr lang="zh-TW" altLang="en-US"/>
        </a:p>
      </dgm:t>
    </dgm:pt>
    <dgm:pt modelId="{13F7B146-6B2A-4FC5-BD73-D8BE974F84C3}">
      <dgm:prSet custT="1"/>
      <dgm:spPr/>
      <dgm:t>
        <a:bodyPr/>
        <a:lstStyle/>
        <a:p>
          <a:pPr rtl="0"/>
          <a:r>
            <a:rPr 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暮色</a:t>
          </a:r>
          <a:endParaRPr lang="en-US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5158E5CF-0C78-43B2-A129-8C181C64480F}" type="parTrans" cxnId="{A35BDDFE-626A-47F0-8544-A659A1117551}">
      <dgm:prSet/>
      <dgm:spPr/>
      <dgm:t>
        <a:bodyPr/>
        <a:lstStyle/>
        <a:p>
          <a:endParaRPr lang="zh-TW" altLang="en-US"/>
        </a:p>
      </dgm:t>
    </dgm:pt>
    <dgm:pt modelId="{4C0EE907-D129-412A-A47A-4E0A8F10330B}" type="sibTrans" cxnId="{A35BDDFE-626A-47F0-8544-A659A1117551}">
      <dgm:prSet/>
      <dgm:spPr/>
      <dgm:t>
        <a:bodyPr/>
        <a:lstStyle/>
        <a:p>
          <a:endParaRPr lang="zh-TW" altLang="en-US"/>
        </a:p>
      </dgm:t>
    </dgm:pt>
    <dgm:pt modelId="{24C51C26-5DD6-49C9-9418-20133D5B998C}">
      <dgm:prSet custT="1"/>
      <dgm:spPr/>
      <dgm:t>
        <a:bodyPr/>
        <a:lstStyle/>
        <a:p>
          <a:pPr rtl="0"/>
          <a:r>
            <a:rPr 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暗影</a:t>
          </a:r>
          <a:endParaRPr lang="en-US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12A132CB-27D9-45C7-AEE5-9DF8372BA1B5}" type="parTrans" cxnId="{E6185A1A-6441-4CDA-AF63-E772F05022F8}">
      <dgm:prSet/>
      <dgm:spPr/>
      <dgm:t>
        <a:bodyPr/>
        <a:lstStyle/>
        <a:p>
          <a:endParaRPr lang="zh-TW" altLang="en-US"/>
        </a:p>
      </dgm:t>
    </dgm:pt>
    <dgm:pt modelId="{BEC77057-0740-493D-A406-883A0F730B2E}" type="sibTrans" cxnId="{E6185A1A-6441-4CDA-AF63-E772F05022F8}">
      <dgm:prSet/>
      <dgm:spPr/>
      <dgm:t>
        <a:bodyPr/>
        <a:lstStyle/>
        <a:p>
          <a:endParaRPr lang="zh-TW" altLang="en-US"/>
        </a:p>
      </dgm:t>
    </dgm:pt>
    <dgm:pt modelId="{129D41D9-950F-4159-9582-FE55A70C7C39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zh-TW" sz="2000" b="1" dirty="0" smtClean="0">
              <a:effectLst/>
              <a:latin typeface="微軟正黑體" pitchFamily="34" charset="-120"/>
              <a:ea typeface="微軟正黑體" pitchFamily="34" charset="-120"/>
            </a:rPr>
            <a:t>燈如蓮花次第綻開</a:t>
          </a:r>
          <a:endParaRPr lang="en-US" sz="2000" b="1" dirty="0" smtClean="0"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AFC34DFC-5E24-4DC3-8B82-2F6D1B90EDF0}" type="parTrans" cxnId="{79BA7B94-4B07-41E1-8AF3-1D575E5DE95E}">
      <dgm:prSet/>
      <dgm:spPr/>
      <dgm:t>
        <a:bodyPr/>
        <a:lstStyle/>
        <a:p>
          <a:endParaRPr lang="zh-TW" altLang="en-US"/>
        </a:p>
      </dgm:t>
    </dgm:pt>
    <dgm:pt modelId="{892CE071-FB6F-4294-99DA-481F0C8379AC}" type="sibTrans" cxnId="{79BA7B94-4B07-41E1-8AF3-1D575E5DE95E}">
      <dgm:prSet/>
      <dgm:spPr/>
      <dgm:t>
        <a:bodyPr/>
        <a:lstStyle/>
        <a:p>
          <a:endParaRPr lang="zh-TW" altLang="en-US"/>
        </a:p>
      </dgm:t>
    </dgm:pt>
    <dgm:pt modelId="{90ADFE5B-D310-4941-A977-FFAE8F6D138C}">
      <dgm:prSet custT="1"/>
      <dgm:spPr/>
      <dgm:t>
        <a:bodyPr/>
        <a:lstStyle/>
        <a:p>
          <a:pPr rtl="0"/>
          <a:r>
            <a:rPr lang="zh-TW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夜來臨</a:t>
          </a:r>
          <a:endParaRPr lang="en-US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47E2197F-6340-4B9E-8D1F-ECD339E94661}" type="parTrans" cxnId="{35B1D8C5-BCC2-4371-845D-9DC841E97B2D}">
      <dgm:prSet/>
      <dgm:spPr/>
      <dgm:t>
        <a:bodyPr/>
        <a:lstStyle/>
        <a:p>
          <a:endParaRPr lang="zh-TW" altLang="en-US"/>
        </a:p>
      </dgm:t>
    </dgm:pt>
    <dgm:pt modelId="{C635ABB8-A9AF-4F75-A3CC-40478AC81889}" type="sibTrans" cxnId="{35B1D8C5-BCC2-4371-845D-9DC841E97B2D}">
      <dgm:prSet/>
      <dgm:spPr/>
      <dgm:t>
        <a:bodyPr/>
        <a:lstStyle/>
        <a:p>
          <a:endParaRPr lang="zh-TW" altLang="en-US"/>
        </a:p>
      </dgm:t>
    </dgm:pt>
    <dgm:pt modelId="{9EFD19EF-4F48-45B2-96C0-E9F3226ED5C0}" type="pres">
      <dgm:prSet presAssocID="{D07D768D-CE1D-4091-B0E6-1FDFD9B54C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CE78018-FD51-45AE-B46A-4566533D25EA}" type="pres">
      <dgm:prSet presAssocID="{D07D768D-CE1D-4091-B0E6-1FDFD9B54C04}" presName="arrow" presStyleLbl="bgShp" presStyleIdx="0" presStyleCnt="1"/>
      <dgm:spPr/>
    </dgm:pt>
    <dgm:pt modelId="{DFE4B801-3CE7-49A2-9264-204C554C1244}" type="pres">
      <dgm:prSet presAssocID="{D07D768D-CE1D-4091-B0E6-1FDFD9B54C04}" presName="points" presStyleCnt="0"/>
      <dgm:spPr/>
    </dgm:pt>
    <dgm:pt modelId="{EEF94B9C-033E-4152-9057-BCDB8A08686F}" type="pres">
      <dgm:prSet presAssocID="{6DF771A6-1CBB-4512-B4EF-29B897DA3627}" presName="compositeA" presStyleCnt="0"/>
      <dgm:spPr/>
    </dgm:pt>
    <dgm:pt modelId="{47F97637-CACD-444B-B87E-FE702059B5F9}" type="pres">
      <dgm:prSet presAssocID="{6DF771A6-1CBB-4512-B4EF-29B897DA3627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F12F24-8B34-4065-95D3-ED484A28AC30}" type="pres">
      <dgm:prSet presAssocID="{6DF771A6-1CBB-4512-B4EF-29B897DA3627}" presName="circleA" presStyleLbl="node1" presStyleIdx="0" presStyleCnt="5"/>
      <dgm:spPr/>
    </dgm:pt>
    <dgm:pt modelId="{28DC91CF-9B46-48B4-B244-DEBDAD9C0A73}" type="pres">
      <dgm:prSet presAssocID="{6DF771A6-1CBB-4512-B4EF-29B897DA3627}" presName="spaceA" presStyleCnt="0"/>
      <dgm:spPr/>
    </dgm:pt>
    <dgm:pt modelId="{D89DBC67-FDD4-49B9-9F11-6C14FF9D2D87}" type="pres">
      <dgm:prSet presAssocID="{137D0269-92E3-451C-86C2-A10B5BC294E1}" presName="space" presStyleCnt="0"/>
      <dgm:spPr/>
    </dgm:pt>
    <dgm:pt modelId="{F297815B-A6FD-4C40-9CB2-6A38106B4105}" type="pres">
      <dgm:prSet presAssocID="{13F7B146-6B2A-4FC5-BD73-D8BE974F84C3}" presName="compositeB" presStyleCnt="0"/>
      <dgm:spPr/>
    </dgm:pt>
    <dgm:pt modelId="{CE7254D8-30ED-42DD-A86F-D87331C0BFFA}" type="pres">
      <dgm:prSet presAssocID="{13F7B146-6B2A-4FC5-BD73-D8BE974F84C3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CF8FC2-5BCE-4032-B223-96D5A29D87A6}" type="pres">
      <dgm:prSet presAssocID="{13F7B146-6B2A-4FC5-BD73-D8BE974F84C3}" presName="circleB" presStyleLbl="node1" presStyleIdx="1" presStyleCnt="5"/>
      <dgm:spPr/>
    </dgm:pt>
    <dgm:pt modelId="{1F0DE9D4-9A42-4952-B4F7-13526DFBCF46}" type="pres">
      <dgm:prSet presAssocID="{13F7B146-6B2A-4FC5-BD73-D8BE974F84C3}" presName="spaceB" presStyleCnt="0"/>
      <dgm:spPr/>
    </dgm:pt>
    <dgm:pt modelId="{0B84E04B-7E83-46F6-90F0-A05C73230001}" type="pres">
      <dgm:prSet presAssocID="{4C0EE907-D129-412A-A47A-4E0A8F10330B}" presName="space" presStyleCnt="0"/>
      <dgm:spPr/>
    </dgm:pt>
    <dgm:pt modelId="{DBFB2ED7-39FA-4205-AB66-B9C33ACE3584}" type="pres">
      <dgm:prSet presAssocID="{24C51C26-5DD6-49C9-9418-20133D5B998C}" presName="compositeA" presStyleCnt="0"/>
      <dgm:spPr/>
    </dgm:pt>
    <dgm:pt modelId="{42D8FD0D-7AE3-4A49-B66D-291B1570F3B6}" type="pres">
      <dgm:prSet presAssocID="{24C51C26-5DD6-49C9-9418-20133D5B998C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419DD0-861C-4787-8364-02DD8CEA48ED}" type="pres">
      <dgm:prSet presAssocID="{24C51C26-5DD6-49C9-9418-20133D5B998C}" presName="circleA" presStyleLbl="node1" presStyleIdx="2" presStyleCnt="5"/>
      <dgm:spPr/>
    </dgm:pt>
    <dgm:pt modelId="{68841EA5-12D0-41DF-BF9E-E168E9F490B5}" type="pres">
      <dgm:prSet presAssocID="{24C51C26-5DD6-49C9-9418-20133D5B998C}" presName="spaceA" presStyleCnt="0"/>
      <dgm:spPr/>
    </dgm:pt>
    <dgm:pt modelId="{EF92120D-F5A0-4AEC-9398-2C96872D6C20}" type="pres">
      <dgm:prSet presAssocID="{BEC77057-0740-493D-A406-883A0F730B2E}" presName="space" presStyleCnt="0"/>
      <dgm:spPr/>
    </dgm:pt>
    <dgm:pt modelId="{B5346454-AC33-40B2-9F1C-89A94A9640D5}" type="pres">
      <dgm:prSet presAssocID="{129D41D9-950F-4159-9582-FE55A70C7C39}" presName="compositeB" presStyleCnt="0"/>
      <dgm:spPr/>
    </dgm:pt>
    <dgm:pt modelId="{BB5197A4-CC34-46D0-9CAF-191B61C46B47}" type="pres">
      <dgm:prSet presAssocID="{129D41D9-950F-4159-9582-FE55A70C7C39}" presName="textB" presStyleLbl="revTx" presStyleIdx="3" presStyleCnt="5" custScaleX="1241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87EB08-6CD6-4A47-A71D-2FF078262596}" type="pres">
      <dgm:prSet presAssocID="{129D41D9-950F-4159-9582-FE55A70C7C39}" presName="circleB" presStyleLbl="node1" presStyleIdx="3" presStyleCnt="5"/>
      <dgm:spPr/>
    </dgm:pt>
    <dgm:pt modelId="{956EE4E6-C123-4303-810F-92B6255CCABB}" type="pres">
      <dgm:prSet presAssocID="{129D41D9-950F-4159-9582-FE55A70C7C39}" presName="spaceB" presStyleCnt="0"/>
      <dgm:spPr/>
    </dgm:pt>
    <dgm:pt modelId="{C290C1B9-C018-4B20-AD69-540219E7E809}" type="pres">
      <dgm:prSet presAssocID="{892CE071-FB6F-4294-99DA-481F0C8379AC}" presName="space" presStyleCnt="0"/>
      <dgm:spPr/>
    </dgm:pt>
    <dgm:pt modelId="{288F0448-9BFB-45F3-ABEE-EE750747B89B}" type="pres">
      <dgm:prSet presAssocID="{90ADFE5B-D310-4941-A977-FFAE8F6D138C}" presName="compositeA" presStyleCnt="0"/>
      <dgm:spPr/>
    </dgm:pt>
    <dgm:pt modelId="{317CD056-C660-4F4C-881F-AFF4D2DEBE95}" type="pres">
      <dgm:prSet presAssocID="{90ADFE5B-D310-4941-A977-FFAE8F6D138C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BE2679-8796-44C4-B757-0DF186DD33F0}" type="pres">
      <dgm:prSet presAssocID="{90ADFE5B-D310-4941-A977-FFAE8F6D138C}" presName="circleA" presStyleLbl="node1" presStyleIdx="4" presStyleCnt="5"/>
      <dgm:spPr/>
    </dgm:pt>
    <dgm:pt modelId="{03550146-C2AA-4E3F-9EF9-DB69FAD434C9}" type="pres">
      <dgm:prSet presAssocID="{90ADFE5B-D310-4941-A977-FFAE8F6D138C}" presName="spaceA" presStyleCnt="0"/>
      <dgm:spPr/>
    </dgm:pt>
  </dgm:ptLst>
  <dgm:cxnLst>
    <dgm:cxn modelId="{4CD62FE5-3023-4054-90B5-EBCA66004B70}" type="presOf" srcId="{6DF771A6-1CBB-4512-B4EF-29B897DA3627}" destId="{47F97637-CACD-444B-B87E-FE702059B5F9}" srcOrd="0" destOrd="0" presId="urn:microsoft.com/office/officeart/2005/8/layout/hProcess11"/>
    <dgm:cxn modelId="{7146BEC0-4B9C-4414-B696-11F3FFBC0A9D}" type="presOf" srcId="{D07D768D-CE1D-4091-B0E6-1FDFD9B54C04}" destId="{9EFD19EF-4F48-45B2-96C0-E9F3226ED5C0}" srcOrd="0" destOrd="0" presId="urn:microsoft.com/office/officeart/2005/8/layout/hProcess11"/>
    <dgm:cxn modelId="{11299C5F-64C6-4179-9680-051A77F7CB90}" type="presOf" srcId="{90ADFE5B-D310-4941-A977-FFAE8F6D138C}" destId="{317CD056-C660-4F4C-881F-AFF4D2DEBE95}" srcOrd="0" destOrd="0" presId="urn:microsoft.com/office/officeart/2005/8/layout/hProcess11"/>
    <dgm:cxn modelId="{E6185A1A-6441-4CDA-AF63-E772F05022F8}" srcId="{D07D768D-CE1D-4091-B0E6-1FDFD9B54C04}" destId="{24C51C26-5DD6-49C9-9418-20133D5B998C}" srcOrd="2" destOrd="0" parTransId="{12A132CB-27D9-45C7-AEE5-9DF8372BA1B5}" sibTransId="{BEC77057-0740-493D-A406-883A0F730B2E}"/>
    <dgm:cxn modelId="{A35BDDFE-626A-47F0-8544-A659A1117551}" srcId="{D07D768D-CE1D-4091-B0E6-1FDFD9B54C04}" destId="{13F7B146-6B2A-4FC5-BD73-D8BE974F84C3}" srcOrd="1" destOrd="0" parTransId="{5158E5CF-0C78-43B2-A129-8C181C64480F}" sibTransId="{4C0EE907-D129-412A-A47A-4E0A8F10330B}"/>
    <dgm:cxn modelId="{087CB8E1-E99D-4E01-BF5D-4EC9C1565F61}" type="presOf" srcId="{129D41D9-950F-4159-9582-FE55A70C7C39}" destId="{BB5197A4-CC34-46D0-9CAF-191B61C46B47}" srcOrd="0" destOrd="0" presId="urn:microsoft.com/office/officeart/2005/8/layout/hProcess11"/>
    <dgm:cxn modelId="{35B1D8C5-BCC2-4371-845D-9DC841E97B2D}" srcId="{D07D768D-CE1D-4091-B0E6-1FDFD9B54C04}" destId="{90ADFE5B-D310-4941-A977-FFAE8F6D138C}" srcOrd="4" destOrd="0" parTransId="{47E2197F-6340-4B9E-8D1F-ECD339E94661}" sibTransId="{C635ABB8-A9AF-4F75-A3CC-40478AC81889}"/>
    <dgm:cxn modelId="{75524722-FDEB-4AC4-ADD6-BDC765C971B9}" type="presOf" srcId="{24C51C26-5DD6-49C9-9418-20133D5B998C}" destId="{42D8FD0D-7AE3-4A49-B66D-291B1570F3B6}" srcOrd="0" destOrd="0" presId="urn:microsoft.com/office/officeart/2005/8/layout/hProcess11"/>
    <dgm:cxn modelId="{556106C1-981C-463E-8ADB-A22447565FB6}" srcId="{D07D768D-CE1D-4091-B0E6-1FDFD9B54C04}" destId="{6DF771A6-1CBB-4512-B4EF-29B897DA3627}" srcOrd="0" destOrd="0" parTransId="{255B94AE-626A-40C1-BD72-C909A0212AA5}" sibTransId="{137D0269-92E3-451C-86C2-A10B5BC294E1}"/>
    <dgm:cxn modelId="{79BA7B94-4B07-41E1-8AF3-1D575E5DE95E}" srcId="{D07D768D-CE1D-4091-B0E6-1FDFD9B54C04}" destId="{129D41D9-950F-4159-9582-FE55A70C7C39}" srcOrd="3" destOrd="0" parTransId="{AFC34DFC-5E24-4DC3-8B82-2F6D1B90EDF0}" sibTransId="{892CE071-FB6F-4294-99DA-481F0C8379AC}"/>
    <dgm:cxn modelId="{C3612F2B-03C3-4FAA-872D-F25761E95E81}" type="presOf" srcId="{13F7B146-6B2A-4FC5-BD73-D8BE974F84C3}" destId="{CE7254D8-30ED-42DD-A86F-D87331C0BFFA}" srcOrd="0" destOrd="0" presId="urn:microsoft.com/office/officeart/2005/8/layout/hProcess11"/>
    <dgm:cxn modelId="{E5BF54D8-778C-4FD7-9D30-BB34189C928C}" type="presParOf" srcId="{9EFD19EF-4F48-45B2-96C0-E9F3226ED5C0}" destId="{FCE78018-FD51-45AE-B46A-4566533D25EA}" srcOrd="0" destOrd="0" presId="urn:microsoft.com/office/officeart/2005/8/layout/hProcess11"/>
    <dgm:cxn modelId="{47F007FD-CAD4-431C-AA6B-29E4B41AB7D6}" type="presParOf" srcId="{9EFD19EF-4F48-45B2-96C0-E9F3226ED5C0}" destId="{DFE4B801-3CE7-49A2-9264-204C554C1244}" srcOrd="1" destOrd="0" presId="urn:microsoft.com/office/officeart/2005/8/layout/hProcess11"/>
    <dgm:cxn modelId="{769B25E9-1A06-4FFB-8409-2259945CCBF7}" type="presParOf" srcId="{DFE4B801-3CE7-49A2-9264-204C554C1244}" destId="{EEF94B9C-033E-4152-9057-BCDB8A08686F}" srcOrd="0" destOrd="0" presId="urn:microsoft.com/office/officeart/2005/8/layout/hProcess11"/>
    <dgm:cxn modelId="{4B82E99A-4157-4BC7-8F7F-4153B12D5B43}" type="presParOf" srcId="{EEF94B9C-033E-4152-9057-BCDB8A08686F}" destId="{47F97637-CACD-444B-B87E-FE702059B5F9}" srcOrd="0" destOrd="0" presId="urn:microsoft.com/office/officeart/2005/8/layout/hProcess11"/>
    <dgm:cxn modelId="{7689B030-D01F-4D63-BB38-6ABE1DCEBC2B}" type="presParOf" srcId="{EEF94B9C-033E-4152-9057-BCDB8A08686F}" destId="{36F12F24-8B34-4065-95D3-ED484A28AC30}" srcOrd="1" destOrd="0" presId="urn:microsoft.com/office/officeart/2005/8/layout/hProcess11"/>
    <dgm:cxn modelId="{27408AA0-55D4-46EE-BE81-2F49C0612774}" type="presParOf" srcId="{EEF94B9C-033E-4152-9057-BCDB8A08686F}" destId="{28DC91CF-9B46-48B4-B244-DEBDAD9C0A73}" srcOrd="2" destOrd="0" presId="urn:microsoft.com/office/officeart/2005/8/layout/hProcess11"/>
    <dgm:cxn modelId="{20073B6C-FA26-4B52-BE71-77AEA5D15240}" type="presParOf" srcId="{DFE4B801-3CE7-49A2-9264-204C554C1244}" destId="{D89DBC67-FDD4-49B9-9F11-6C14FF9D2D87}" srcOrd="1" destOrd="0" presId="urn:microsoft.com/office/officeart/2005/8/layout/hProcess11"/>
    <dgm:cxn modelId="{B7DF0C3B-4DA0-4AF3-9912-F2AEBDB90BF2}" type="presParOf" srcId="{DFE4B801-3CE7-49A2-9264-204C554C1244}" destId="{F297815B-A6FD-4C40-9CB2-6A38106B4105}" srcOrd="2" destOrd="0" presId="urn:microsoft.com/office/officeart/2005/8/layout/hProcess11"/>
    <dgm:cxn modelId="{D80B229F-8D86-45C0-8BBD-4BF63306F2C1}" type="presParOf" srcId="{F297815B-A6FD-4C40-9CB2-6A38106B4105}" destId="{CE7254D8-30ED-42DD-A86F-D87331C0BFFA}" srcOrd="0" destOrd="0" presId="urn:microsoft.com/office/officeart/2005/8/layout/hProcess11"/>
    <dgm:cxn modelId="{5FCC4609-9E6D-4D47-87C5-0DAB082F58D1}" type="presParOf" srcId="{F297815B-A6FD-4C40-9CB2-6A38106B4105}" destId="{F9CF8FC2-5BCE-4032-B223-96D5A29D87A6}" srcOrd="1" destOrd="0" presId="urn:microsoft.com/office/officeart/2005/8/layout/hProcess11"/>
    <dgm:cxn modelId="{DFD9A591-36DF-45C7-8233-FE3AFE14FA98}" type="presParOf" srcId="{F297815B-A6FD-4C40-9CB2-6A38106B4105}" destId="{1F0DE9D4-9A42-4952-B4F7-13526DFBCF46}" srcOrd="2" destOrd="0" presId="urn:microsoft.com/office/officeart/2005/8/layout/hProcess11"/>
    <dgm:cxn modelId="{A3462C79-A48A-405B-A405-2F75423278F1}" type="presParOf" srcId="{DFE4B801-3CE7-49A2-9264-204C554C1244}" destId="{0B84E04B-7E83-46F6-90F0-A05C73230001}" srcOrd="3" destOrd="0" presId="urn:microsoft.com/office/officeart/2005/8/layout/hProcess11"/>
    <dgm:cxn modelId="{E6508552-12B8-4E1C-B347-0E982D4A0173}" type="presParOf" srcId="{DFE4B801-3CE7-49A2-9264-204C554C1244}" destId="{DBFB2ED7-39FA-4205-AB66-B9C33ACE3584}" srcOrd="4" destOrd="0" presId="urn:microsoft.com/office/officeart/2005/8/layout/hProcess11"/>
    <dgm:cxn modelId="{4B28EA82-5766-4F75-9622-C1E32A474DE6}" type="presParOf" srcId="{DBFB2ED7-39FA-4205-AB66-B9C33ACE3584}" destId="{42D8FD0D-7AE3-4A49-B66D-291B1570F3B6}" srcOrd="0" destOrd="0" presId="urn:microsoft.com/office/officeart/2005/8/layout/hProcess11"/>
    <dgm:cxn modelId="{2E5B5209-A118-41D9-965F-9A9FCB1B2109}" type="presParOf" srcId="{DBFB2ED7-39FA-4205-AB66-B9C33ACE3584}" destId="{52419DD0-861C-4787-8364-02DD8CEA48ED}" srcOrd="1" destOrd="0" presId="urn:microsoft.com/office/officeart/2005/8/layout/hProcess11"/>
    <dgm:cxn modelId="{B099CE51-12B7-4ADF-B90A-ED5927AA9275}" type="presParOf" srcId="{DBFB2ED7-39FA-4205-AB66-B9C33ACE3584}" destId="{68841EA5-12D0-41DF-BF9E-E168E9F490B5}" srcOrd="2" destOrd="0" presId="urn:microsoft.com/office/officeart/2005/8/layout/hProcess11"/>
    <dgm:cxn modelId="{551633CB-3093-4D65-917E-945D1291AF6C}" type="presParOf" srcId="{DFE4B801-3CE7-49A2-9264-204C554C1244}" destId="{EF92120D-F5A0-4AEC-9398-2C96872D6C20}" srcOrd="5" destOrd="0" presId="urn:microsoft.com/office/officeart/2005/8/layout/hProcess11"/>
    <dgm:cxn modelId="{ABDB2B7A-4E3E-40F3-8C46-32EB51B23761}" type="presParOf" srcId="{DFE4B801-3CE7-49A2-9264-204C554C1244}" destId="{B5346454-AC33-40B2-9F1C-89A94A9640D5}" srcOrd="6" destOrd="0" presId="urn:microsoft.com/office/officeart/2005/8/layout/hProcess11"/>
    <dgm:cxn modelId="{DD2461E1-B865-4D7C-8819-80DD0CF4864E}" type="presParOf" srcId="{B5346454-AC33-40B2-9F1C-89A94A9640D5}" destId="{BB5197A4-CC34-46D0-9CAF-191B61C46B47}" srcOrd="0" destOrd="0" presId="urn:microsoft.com/office/officeart/2005/8/layout/hProcess11"/>
    <dgm:cxn modelId="{1B944D88-17EE-4A68-A844-A3BCE5A99F09}" type="presParOf" srcId="{B5346454-AC33-40B2-9F1C-89A94A9640D5}" destId="{B287EB08-6CD6-4A47-A71D-2FF078262596}" srcOrd="1" destOrd="0" presId="urn:microsoft.com/office/officeart/2005/8/layout/hProcess11"/>
    <dgm:cxn modelId="{6AB04B95-F4C6-422F-BBDF-4A91F294217B}" type="presParOf" srcId="{B5346454-AC33-40B2-9F1C-89A94A9640D5}" destId="{956EE4E6-C123-4303-810F-92B6255CCABB}" srcOrd="2" destOrd="0" presId="urn:microsoft.com/office/officeart/2005/8/layout/hProcess11"/>
    <dgm:cxn modelId="{8CC25D1F-C8AB-4F5E-B146-B3BE4DE926BF}" type="presParOf" srcId="{DFE4B801-3CE7-49A2-9264-204C554C1244}" destId="{C290C1B9-C018-4B20-AD69-540219E7E809}" srcOrd="7" destOrd="0" presId="urn:microsoft.com/office/officeart/2005/8/layout/hProcess11"/>
    <dgm:cxn modelId="{62393556-2788-40D9-8219-EF43B7385D43}" type="presParOf" srcId="{DFE4B801-3CE7-49A2-9264-204C554C1244}" destId="{288F0448-9BFB-45F3-ABEE-EE750747B89B}" srcOrd="8" destOrd="0" presId="urn:microsoft.com/office/officeart/2005/8/layout/hProcess11"/>
    <dgm:cxn modelId="{B6D25998-9513-42E0-86EB-BD3CE081C151}" type="presParOf" srcId="{288F0448-9BFB-45F3-ABEE-EE750747B89B}" destId="{317CD056-C660-4F4C-881F-AFF4D2DEBE95}" srcOrd="0" destOrd="0" presId="urn:microsoft.com/office/officeart/2005/8/layout/hProcess11"/>
    <dgm:cxn modelId="{82CAD8BA-8C3D-46EA-B200-72E06D8B7B51}" type="presParOf" srcId="{288F0448-9BFB-45F3-ABEE-EE750747B89B}" destId="{0FBE2679-8796-44C4-B757-0DF186DD33F0}" srcOrd="1" destOrd="0" presId="urn:microsoft.com/office/officeart/2005/8/layout/hProcess11"/>
    <dgm:cxn modelId="{4B184169-DF65-4EA9-96EE-7B0FBCE0E49A}" type="presParOf" srcId="{288F0448-9BFB-45F3-ABEE-EE750747B89B}" destId="{03550146-C2AA-4E3F-9EF9-DB69FAD434C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6409C4D-BAC9-4D07-988D-418217557E1B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2C48238-93C1-4C64-A0D6-893F25EA7290}">
      <dgm:prSet/>
      <dgm:spPr/>
      <dgm:t>
        <a:bodyPr/>
        <a:lstStyle/>
        <a:p>
          <a:pPr algn="ctr" rtl="0">
            <a:lnSpc>
              <a:spcPct val="150000"/>
            </a:lnSpc>
          </a:pPr>
          <a:r>
            <a:rPr lang="zh-TW" dirty="0" smtClean="0"/>
            <a:t>回想</a:t>
          </a:r>
          <a:r>
            <a:rPr lang="zh-TW" altLang="en-US" dirty="0" smtClean="0"/>
            <a:t>一天當中</a:t>
          </a:r>
          <a:endParaRPr lang="en-US" dirty="0"/>
        </a:p>
      </dgm:t>
    </dgm:pt>
    <dgm:pt modelId="{40ED1A0E-8C27-4097-AAC0-E2762A5BF890}" type="parTrans" cxnId="{8E6286E4-40CA-4EA0-A96D-A8EF0FD13ACC}">
      <dgm:prSet/>
      <dgm:spPr/>
      <dgm:t>
        <a:bodyPr/>
        <a:lstStyle/>
        <a:p>
          <a:endParaRPr lang="zh-TW" altLang="en-US"/>
        </a:p>
      </dgm:t>
    </dgm:pt>
    <dgm:pt modelId="{2A5D749F-F0E7-4C94-BF94-0B72BF0DEC6A}" type="sibTrans" cxnId="{8E6286E4-40CA-4EA0-A96D-A8EF0FD13ACC}">
      <dgm:prSet/>
      <dgm:spPr/>
      <dgm:t>
        <a:bodyPr/>
        <a:lstStyle/>
        <a:p>
          <a:endParaRPr lang="zh-TW" altLang="en-US"/>
        </a:p>
      </dgm:t>
    </dgm:pt>
    <dgm:pt modelId="{916F5019-1AA1-44F2-8C0A-0CC1A332DDE6}">
      <dgm:prSet/>
      <dgm:spPr/>
      <dgm:t>
        <a:bodyPr/>
        <a:lstStyle/>
        <a:p>
          <a:pPr algn="ctr" rtl="0"/>
          <a:r>
            <a:rPr lang="zh-TW" altLang="en-US" smtClean="0"/>
            <a:t>最</a:t>
          </a:r>
          <a:r>
            <a:rPr lang="zh-TW" smtClean="0"/>
            <a:t>閒適</a:t>
          </a:r>
          <a:r>
            <a:rPr lang="zh-TW" altLang="en-US" smtClean="0"/>
            <a:t>幸福的時刻</a:t>
          </a:r>
          <a:endParaRPr lang="en-US" dirty="0"/>
        </a:p>
      </dgm:t>
    </dgm:pt>
    <dgm:pt modelId="{23D127EE-7009-4268-8EF1-F87E4E1FA192}" type="parTrans" cxnId="{4958DDD4-2BAF-401F-96A3-85A713A424F9}">
      <dgm:prSet/>
      <dgm:spPr/>
      <dgm:t>
        <a:bodyPr/>
        <a:lstStyle/>
        <a:p>
          <a:endParaRPr lang="zh-TW" altLang="en-US"/>
        </a:p>
      </dgm:t>
    </dgm:pt>
    <dgm:pt modelId="{F2CCC454-31C5-40B1-9395-ED3DB3491679}" type="sibTrans" cxnId="{4958DDD4-2BAF-401F-96A3-85A713A424F9}">
      <dgm:prSet/>
      <dgm:spPr/>
      <dgm:t>
        <a:bodyPr/>
        <a:lstStyle/>
        <a:p>
          <a:endParaRPr lang="zh-TW" altLang="en-US"/>
        </a:p>
      </dgm:t>
    </dgm:pt>
    <dgm:pt modelId="{1FEB025F-2A60-48EB-AFAF-9B1303D613FE}">
      <dgm:prSet/>
      <dgm:spPr/>
      <dgm:t>
        <a:bodyPr/>
        <a:lstStyle/>
        <a:p>
          <a:pPr algn="ctr" rtl="0"/>
          <a:r>
            <a:rPr lang="zh-TW" altLang="en-US" dirty="0" smtClean="0"/>
            <a:t>你看到、聽到、嚐到、聞到、摸到什麼</a:t>
          </a:r>
          <a:endParaRPr lang="en-US" dirty="0"/>
        </a:p>
      </dgm:t>
    </dgm:pt>
    <dgm:pt modelId="{F5240031-37FC-4B92-BA56-596E2F96FD3C}" type="parTrans" cxnId="{6146B880-7D60-4C47-858D-0D6AF9E5FF33}">
      <dgm:prSet/>
      <dgm:spPr/>
      <dgm:t>
        <a:bodyPr/>
        <a:lstStyle/>
        <a:p>
          <a:endParaRPr lang="zh-TW" altLang="en-US"/>
        </a:p>
      </dgm:t>
    </dgm:pt>
    <dgm:pt modelId="{01EED5F7-C173-45AF-BCD9-D89280D24DAC}" type="sibTrans" cxnId="{6146B880-7D60-4C47-858D-0D6AF9E5FF33}">
      <dgm:prSet/>
      <dgm:spPr/>
      <dgm:t>
        <a:bodyPr/>
        <a:lstStyle/>
        <a:p>
          <a:endParaRPr lang="zh-TW" altLang="en-US"/>
        </a:p>
      </dgm:t>
    </dgm:pt>
    <dgm:pt modelId="{B3A93766-37D9-4889-A264-C42995F97BEA}" type="pres">
      <dgm:prSet presAssocID="{06409C4D-BAC9-4D07-988D-418217557E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6E9DCA2-BB51-4484-8E89-CD8101B209E3}" type="pres">
      <dgm:prSet presAssocID="{52C48238-93C1-4C64-A0D6-893F25EA7290}" presName="parentText" presStyleLbl="node1" presStyleIdx="0" presStyleCnt="3" custLinFactY="-15041" custLinFactNeighborX="-74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7A7630-1787-4D6C-BAE7-46BC434EF67D}" type="pres">
      <dgm:prSet presAssocID="{2A5D749F-F0E7-4C94-BF94-0B72BF0DEC6A}" presName="spacer" presStyleCnt="0"/>
      <dgm:spPr/>
    </dgm:pt>
    <dgm:pt modelId="{7F86B021-57B4-4C1D-A122-F734D823904A}" type="pres">
      <dgm:prSet presAssocID="{916F5019-1AA1-44F2-8C0A-0CC1A332DDE6}" presName="parentText" presStyleLbl="node1" presStyleIdx="1" presStyleCnt="3" custLinFactNeighborX="126" custLinFactNeighborY="-6689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1A4FCF-C5C6-4D07-8CFA-396FA40BA2C0}" type="pres">
      <dgm:prSet presAssocID="{F2CCC454-31C5-40B1-9395-ED3DB3491679}" presName="spacer" presStyleCnt="0"/>
      <dgm:spPr/>
    </dgm:pt>
    <dgm:pt modelId="{687EC2B3-6969-48ED-A2C6-C6125100C7AA}" type="pres">
      <dgm:prSet presAssocID="{1FEB025F-2A60-48EB-AFAF-9B1303D613F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E6286E4-40CA-4EA0-A96D-A8EF0FD13ACC}" srcId="{06409C4D-BAC9-4D07-988D-418217557E1B}" destId="{52C48238-93C1-4C64-A0D6-893F25EA7290}" srcOrd="0" destOrd="0" parTransId="{40ED1A0E-8C27-4097-AAC0-E2762A5BF890}" sibTransId="{2A5D749F-F0E7-4C94-BF94-0B72BF0DEC6A}"/>
    <dgm:cxn modelId="{307A6901-8366-42C9-9017-1653EEDAE617}" type="presOf" srcId="{52C48238-93C1-4C64-A0D6-893F25EA7290}" destId="{96E9DCA2-BB51-4484-8E89-CD8101B209E3}" srcOrd="0" destOrd="0" presId="urn:microsoft.com/office/officeart/2005/8/layout/vList2"/>
    <dgm:cxn modelId="{4958DDD4-2BAF-401F-96A3-85A713A424F9}" srcId="{06409C4D-BAC9-4D07-988D-418217557E1B}" destId="{916F5019-1AA1-44F2-8C0A-0CC1A332DDE6}" srcOrd="1" destOrd="0" parTransId="{23D127EE-7009-4268-8EF1-F87E4E1FA192}" sibTransId="{F2CCC454-31C5-40B1-9395-ED3DB3491679}"/>
    <dgm:cxn modelId="{3EB24D85-8252-43D9-A710-E77E32E9179B}" type="presOf" srcId="{06409C4D-BAC9-4D07-988D-418217557E1B}" destId="{B3A93766-37D9-4889-A264-C42995F97BEA}" srcOrd="0" destOrd="0" presId="urn:microsoft.com/office/officeart/2005/8/layout/vList2"/>
    <dgm:cxn modelId="{707FB009-2C5E-4CE0-B0E1-BF20CF7127ED}" type="presOf" srcId="{916F5019-1AA1-44F2-8C0A-0CC1A332DDE6}" destId="{7F86B021-57B4-4C1D-A122-F734D823904A}" srcOrd="0" destOrd="0" presId="urn:microsoft.com/office/officeart/2005/8/layout/vList2"/>
    <dgm:cxn modelId="{6146B880-7D60-4C47-858D-0D6AF9E5FF33}" srcId="{06409C4D-BAC9-4D07-988D-418217557E1B}" destId="{1FEB025F-2A60-48EB-AFAF-9B1303D613FE}" srcOrd="2" destOrd="0" parTransId="{F5240031-37FC-4B92-BA56-596E2F96FD3C}" sibTransId="{01EED5F7-C173-45AF-BCD9-D89280D24DAC}"/>
    <dgm:cxn modelId="{07C82A73-E88D-445D-916A-172DDC5F2C0B}" type="presOf" srcId="{1FEB025F-2A60-48EB-AFAF-9B1303D613FE}" destId="{687EC2B3-6969-48ED-A2C6-C6125100C7AA}" srcOrd="0" destOrd="0" presId="urn:microsoft.com/office/officeart/2005/8/layout/vList2"/>
    <dgm:cxn modelId="{4BAFE711-B2C6-447A-8A97-82CD986830FC}" type="presParOf" srcId="{B3A93766-37D9-4889-A264-C42995F97BEA}" destId="{96E9DCA2-BB51-4484-8E89-CD8101B209E3}" srcOrd="0" destOrd="0" presId="urn:microsoft.com/office/officeart/2005/8/layout/vList2"/>
    <dgm:cxn modelId="{667D5EB0-979A-4AF4-BD09-2B53C63036DC}" type="presParOf" srcId="{B3A93766-37D9-4889-A264-C42995F97BEA}" destId="{107A7630-1787-4D6C-BAE7-46BC434EF67D}" srcOrd="1" destOrd="0" presId="urn:microsoft.com/office/officeart/2005/8/layout/vList2"/>
    <dgm:cxn modelId="{186CD586-9484-4B51-9208-835536709180}" type="presParOf" srcId="{B3A93766-37D9-4889-A264-C42995F97BEA}" destId="{7F86B021-57B4-4C1D-A122-F734D823904A}" srcOrd="2" destOrd="0" presId="urn:microsoft.com/office/officeart/2005/8/layout/vList2"/>
    <dgm:cxn modelId="{E57CACB0-4263-4140-AF17-3D20FB95BDDE}" type="presParOf" srcId="{B3A93766-37D9-4889-A264-C42995F97BEA}" destId="{B21A4FCF-C5C6-4D07-8CFA-396FA40BA2C0}" srcOrd="3" destOrd="0" presId="urn:microsoft.com/office/officeart/2005/8/layout/vList2"/>
    <dgm:cxn modelId="{6D623D65-5021-42DE-9E42-BDC4BCC4BB61}" type="presParOf" srcId="{B3A93766-37D9-4889-A264-C42995F97BEA}" destId="{687EC2B3-6969-48ED-A2C6-C6125100C7A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214B453-E34F-4013-BBA9-7F520FFF5AFA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82228F05-A0B7-4348-906F-AB5B91BB9873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喜歡過簡單的生活，而冬日的寒冷，正為日子提供了一份簡單與乾淨的感覺。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5CD72FAC-E2E7-4321-BF3D-97287687EFB7}" type="parTrans" cxnId="{2197C708-4EE3-4ABD-B65A-DAFBC778ECB7}">
      <dgm:prSet/>
      <dgm:spPr/>
      <dgm:t>
        <a:bodyPr/>
        <a:lstStyle/>
        <a:p>
          <a:endParaRPr lang="zh-TW" altLang="en-US"/>
        </a:p>
      </dgm:t>
    </dgm:pt>
    <dgm:pt modelId="{EB3D3A36-C054-4B58-AC11-5195962EE7F9}" type="sibTrans" cxnId="{2197C708-4EE3-4ABD-B65A-DAFBC778ECB7}">
      <dgm:prSet/>
      <dgm:spPr/>
      <dgm:t>
        <a:bodyPr/>
        <a:lstStyle/>
        <a:p>
          <a:endParaRPr lang="zh-TW" altLang="en-US"/>
        </a:p>
      </dgm:t>
    </dgm:pt>
    <dgm:pt modelId="{EED98E68-1184-4951-BD26-B65D6B03CC5B}">
      <dgm:prSet custT="1"/>
      <dgm:spPr/>
      <dgm:t>
        <a:bodyPr/>
        <a:lstStyle/>
        <a:p>
          <a:pPr rtl="0"/>
          <a:r>
            <a:rPr lang="zh-TW" sz="320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寒冷和簡單有什麼關連？</a:t>
          </a:r>
          <a:endParaRPr lang="en-US" sz="3200" u="none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8A4D2310-73E8-43F3-8A6D-A4BF0B3BB27C}" type="parTrans" cxnId="{33897939-104A-4E69-8307-26B30906AA8B}">
      <dgm:prSet/>
      <dgm:spPr/>
      <dgm:t>
        <a:bodyPr/>
        <a:lstStyle/>
        <a:p>
          <a:endParaRPr lang="zh-TW" altLang="en-US"/>
        </a:p>
      </dgm:t>
    </dgm:pt>
    <dgm:pt modelId="{B307B712-521A-450D-AFDD-892206B7FDAA}" type="sibTrans" cxnId="{33897939-104A-4E69-8307-26B30906AA8B}">
      <dgm:prSet/>
      <dgm:spPr/>
      <dgm:t>
        <a:bodyPr/>
        <a:lstStyle/>
        <a:p>
          <a:endParaRPr lang="zh-TW" altLang="en-US"/>
        </a:p>
      </dgm:t>
    </dgm:pt>
    <dgm:pt modelId="{6C77A0EC-1E86-44D9-8789-9919CE534C8C}">
      <dgm:prSet/>
      <dgm:spPr/>
      <dgm:t>
        <a:bodyPr/>
        <a:lstStyle/>
        <a:p>
          <a:pPr rtl="0"/>
          <a:r>
            <a:rPr lang="zh-TW" u="none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寒冷→觸覺</a:t>
          </a:r>
          <a:endParaRPr lang="en-US" u="none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7B3EFDD-E0B7-427B-A169-C9AD9F9B8B82}" type="parTrans" cxnId="{7A9D440E-34FE-45FC-9D9E-251E2E050E26}">
      <dgm:prSet/>
      <dgm:spPr/>
      <dgm:t>
        <a:bodyPr/>
        <a:lstStyle/>
        <a:p>
          <a:endParaRPr lang="zh-TW" altLang="en-US"/>
        </a:p>
      </dgm:t>
    </dgm:pt>
    <dgm:pt modelId="{6DD9236D-A7F4-48AD-A831-E11FB4FB6B4C}" type="sibTrans" cxnId="{7A9D440E-34FE-45FC-9D9E-251E2E050E26}">
      <dgm:prSet/>
      <dgm:spPr/>
      <dgm:t>
        <a:bodyPr/>
        <a:lstStyle/>
        <a:p>
          <a:endParaRPr lang="zh-TW" altLang="en-US"/>
        </a:p>
      </dgm:t>
    </dgm:pt>
    <dgm:pt modelId="{CC098778-8E64-46E6-8FAE-DD2997C0AC62}" type="pres">
      <dgm:prSet presAssocID="{A214B453-E34F-4013-BBA9-7F520FFF5A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75DE7D5-5713-4A39-8005-334141ACEB3C}" type="pres">
      <dgm:prSet presAssocID="{6C77A0EC-1E86-44D9-8789-9919CE534C8C}" presName="boxAndChildren" presStyleCnt="0"/>
      <dgm:spPr/>
    </dgm:pt>
    <dgm:pt modelId="{08AA6906-A179-4676-9186-0A2A7C9A7A6F}" type="pres">
      <dgm:prSet presAssocID="{6C77A0EC-1E86-44D9-8789-9919CE534C8C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ABC8C5E9-B784-4FDB-9ABF-14739C9A64D6}" type="pres">
      <dgm:prSet presAssocID="{B307B712-521A-450D-AFDD-892206B7FDAA}" presName="sp" presStyleCnt="0"/>
      <dgm:spPr/>
    </dgm:pt>
    <dgm:pt modelId="{405E5EAB-B12A-454B-B30E-B8C3F8DCE9EC}" type="pres">
      <dgm:prSet presAssocID="{EED98E68-1184-4951-BD26-B65D6B03CC5B}" presName="arrowAndChildren" presStyleCnt="0"/>
      <dgm:spPr/>
    </dgm:pt>
    <dgm:pt modelId="{EBC8EB78-EDCF-4C3B-89B9-C84D6ED040FD}" type="pres">
      <dgm:prSet presAssocID="{EED98E68-1184-4951-BD26-B65D6B03CC5B}" presName="parentTextArrow" presStyleLbl="node1" presStyleIdx="1" presStyleCnt="3" custLinFactNeighborX="126" custLinFactNeighborY="-1294"/>
      <dgm:spPr/>
      <dgm:t>
        <a:bodyPr/>
        <a:lstStyle/>
        <a:p>
          <a:endParaRPr lang="zh-TW" altLang="en-US"/>
        </a:p>
      </dgm:t>
    </dgm:pt>
    <dgm:pt modelId="{D7C5BF86-A0CC-4088-88CE-20B6BEAAA677}" type="pres">
      <dgm:prSet presAssocID="{EB3D3A36-C054-4B58-AC11-5195962EE7F9}" presName="sp" presStyleCnt="0"/>
      <dgm:spPr/>
    </dgm:pt>
    <dgm:pt modelId="{49F8615D-E73D-44C1-870A-2A60C6527475}" type="pres">
      <dgm:prSet presAssocID="{82228F05-A0B7-4348-906F-AB5B91BB9873}" presName="arrowAndChildren" presStyleCnt="0"/>
      <dgm:spPr/>
    </dgm:pt>
    <dgm:pt modelId="{F88309DF-9141-4168-9D0B-81536D862C6C}" type="pres">
      <dgm:prSet presAssocID="{82228F05-A0B7-4348-906F-AB5B91BB9873}" presName="parentTextArrow" presStyleLbl="node1" presStyleIdx="2" presStyleCnt="3" custScaleY="129253"/>
      <dgm:spPr/>
      <dgm:t>
        <a:bodyPr/>
        <a:lstStyle/>
        <a:p>
          <a:endParaRPr lang="zh-TW" altLang="en-US"/>
        </a:p>
      </dgm:t>
    </dgm:pt>
  </dgm:ptLst>
  <dgm:cxnLst>
    <dgm:cxn modelId="{D2885A9D-FA5B-4E0D-A644-64029C78EAC9}" type="presOf" srcId="{82228F05-A0B7-4348-906F-AB5B91BB9873}" destId="{F88309DF-9141-4168-9D0B-81536D862C6C}" srcOrd="0" destOrd="0" presId="urn:microsoft.com/office/officeart/2005/8/layout/process4"/>
    <dgm:cxn modelId="{7A9D440E-34FE-45FC-9D9E-251E2E050E26}" srcId="{A214B453-E34F-4013-BBA9-7F520FFF5AFA}" destId="{6C77A0EC-1E86-44D9-8789-9919CE534C8C}" srcOrd="2" destOrd="0" parTransId="{D7B3EFDD-E0B7-427B-A169-C9AD9F9B8B82}" sibTransId="{6DD9236D-A7F4-48AD-A831-E11FB4FB6B4C}"/>
    <dgm:cxn modelId="{FEC4056B-7ED1-41A9-85FD-ECA575265155}" type="presOf" srcId="{EED98E68-1184-4951-BD26-B65D6B03CC5B}" destId="{EBC8EB78-EDCF-4C3B-89B9-C84D6ED040FD}" srcOrd="0" destOrd="0" presId="urn:microsoft.com/office/officeart/2005/8/layout/process4"/>
    <dgm:cxn modelId="{522F36F3-4BF7-4871-B5E8-7CA9F150FFEF}" type="presOf" srcId="{A214B453-E34F-4013-BBA9-7F520FFF5AFA}" destId="{CC098778-8E64-46E6-8FAE-DD2997C0AC62}" srcOrd="0" destOrd="0" presId="urn:microsoft.com/office/officeart/2005/8/layout/process4"/>
    <dgm:cxn modelId="{35739C30-ACF2-40F4-BFDB-D343B3C0BD00}" type="presOf" srcId="{6C77A0EC-1E86-44D9-8789-9919CE534C8C}" destId="{08AA6906-A179-4676-9186-0A2A7C9A7A6F}" srcOrd="0" destOrd="0" presId="urn:microsoft.com/office/officeart/2005/8/layout/process4"/>
    <dgm:cxn modelId="{2197C708-4EE3-4ABD-B65A-DAFBC778ECB7}" srcId="{A214B453-E34F-4013-BBA9-7F520FFF5AFA}" destId="{82228F05-A0B7-4348-906F-AB5B91BB9873}" srcOrd="0" destOrd="0" parTransId="{5CD72FAC-E2E7-4321-BF3D-97287687EFB7}" sibTransId="{EB3D3A36-C054-4B58-AC11-5195962EE7F9}"/>
    <dgm:cxn modelId="{33897939-104A-4E69-8307-26B30906AA8B}" srcId="{A214B453-E34F-4013-BBA9-7F520FFF5AFA}" destId="{EED98E68-1184-4951-BD26-B65D6B03CC5B}" srcOrd="1" destOrd="0" parTransId="{8A4D2310-73E8-43F3-8A6D-A4BF0B3BB27C}" sibTransId="{B307B712-521A-450D-AFDD-892206B7FDAA}"/>
    <dgm:cxn modelId="{204E1A65-C8C9-4CFB-9E87-287573D54B12}" type="presParOf" srcId="{CC098778-8E64-46E6-8FAE-DD2997C0AC62}" destId="{C75DE7D5-5713-4A39-8005-334141ACEB3C}" srcOrd="0" destOrd="0" presId="urn:microsoft.com/office/officeart/2005/8/layout/process4"/>
    <dgm:cxn modelId="{8AD5D7BA-B340-4476-AB79-DD075A3ADE04}" type="presParOf" srcId="{C75DE7D5-5713-4A39-8005-334141ACEB3C}" destId="{08AA6906-A179-4676-9186-0A2A7C9A7A6F}" srcOrd="0" destOrd="0" presId="urn:microsoft.com/office/officeart/2005/8/layout/process4"/>
    <dgm:cxn modelId="{6452DC94-B26D-4004-A7F8-1CDA602937C2}" type="presParOf" srcId="{CC098778-8E64-46E6-8FAE-DD2997C0AC62}" destId="{ABC8C5E9-B784-4FDB-9ABF-14739C9A64D6}" srcOrd="1" destOrd="0" presId="urn:microsoft.com/office/officeart/2005/8/layout/process4"/>
    <dgm:cxn modelId="{6C6B2B71-A528-4BCE-AC61-F3CA741E2985}" type="presParOf" srcId="{CC098778-8E64-46E6-8FAE-DD2997C0AC62}" destId="{405E5EAB-B12A-454B-B30E-B8C3F8DCE9EC}" srcOrd="2" destOrd="0" presId="urn:microsoft.com/office/officeart/2005/8/layout/process4"/>
    <dgm:cxn modelId="{C47C5E39-C236-4294-82B9-B97D47848D1C}" type="presParOf" srcId="{405E5EAB-B12A-454B-B30E-B8C3F8DCE9EC}" destId="{EBC8EB78-EDCF-4C3B-89B9-C84D6ED040FD}" srcOrd="0" destOrd="0" presId="urn:microsoft.com/office/officeart/2005/8/layout/process4"/>
    <dgm:cxn modelId="{C67E8668-5AE1-4BB8-A9D5-823BB6CD2D6F}" type="presParOf" srcId="{CC098778-8E64-46E6-8FAE-DD2997C0AC62}" destId="{D7C5BF86-A0CC-4088-88CE-20B6BEAAA677}" srcOrd="3" destOrd="0" presId="urn:microsoft.com/office/officeart/2005/8/layout/process4"/>
    <dgm:cxn modelId="{1439E347-DCCD-417D-8C9B-513C40F032B3}" type="presParOf" srcId="{CC098778-8E64-46E6-8FAE-DD2997C0AC62}" destId="{49F8615D-E73D-44C1-870A-2A60C6527475}" srcOrd="4" destOrd="0" presId="urn:microsoft.com/office/officeart/2005/8/layout/process4"/>
    <dgm:cxn modelId="{5F1B98F0-B950-4414-9EB5-CC8D68CE5726}" type="presParOf" srcId="{49F8615D-E73D-44C1-870A-2A60C6527475}" destId="{F88309DF-9141-4168-9D0B-81536D862C6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05896AB-9861-459C-A186-D341340E48BE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1161AC0-FEF6-492D-9E39-676D016F7474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肅殺的天地</a:t>
          </a:r>
          <a:r>
            <a:rPr lang="zh-TW" altLang="en-US" sz="28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→視覺</a:t>
          </a:r>
          <a:endParaRPr lang="en-US" sz="2800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4D104D1-851C-4930-B40A-B4751D8FE135}" type="parTrans" cxnId="{72EB6428-06CA-4DA6-A484-41E944D2F126}">
      <dgm:prSet/>
      <dgm:spPr/>
      <dgm:t>
        <a:bodyPr/>
        <a:lstStyle/>
        <a:p>
          <a:endParaRPr lang="zh-TW" altLang="en-US"/>
        </a:p>
      </dgm:t>
    </dgm:pt>
    <dgm:pt modelId="{A5E23A94-8F85-4382-B5F9-3DBEDE9620EB}" type="sibTrans" cxnId="{72EB6428-06CA-4DA6-A484-41E944D2F126}">
      <dgm:prSet/>
      <dgm:spPr/>
      <dgm:t>
        <a:bodyPr/>
        <a:lstStyle/>
        <a:p>
          <a:endParaRPr lang="zh-TW" altLang="en-US"/>
        </a:p>
      </dgm:t>
    </dgm:pt>
    <dgm:pt modelId="{9FD7CDF7-999B-4DCD-A402-70BDC401F343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2">
                  <a:lumMod val="50000"/>
                </a:schemeClr>
              </a:solidFill>
            </a:rPr>
            <a:t>徹骨的凜冽</a:t>
          </a:r>
          <a:r>
            <a:rPr lang="zh-TW" altLang="en-US" sz="2800" dirty="0" smtClean="0">
              <a:solidFill>
                <a:schemeClr val="tx2">
                  <a:lumMod val="50000"/>
                </a:schemeClr>
              </a:solidFill>
            </a:rPr>
            <a:t>→觸覺</a:t>
          </a:r>
          <a:endParaRPr lang="en-US" sz="2800" dirty="0">
            <a:solidFill>
              <a:schemeClr val="tx2">
                <a:lumMod val="50000"/>
              </a:schemeClr>
            </a:solidFill>
          </a:endParaRPr>
        </a:p>
      </dgm:t>
    </dgm:pt>
    <dgm:pt modelId="{1D6F86CD-FC3D-4E61-AC50-BA791941FDCB}" type="parTrans" cxnId="{30999C55-C998-4475-9706-A40189087F64}">
      <dgm:prSet/>
      <dgm:spPr/>
      <dgm:t>
        <a:bodyPr/>
        <a:lstStyle/>
        <a:p>
          <a:endParaRPr lang="zh-TW" altLang="en-US"/>
        </a:p>
      </dgm:t>
    </dgm:pt>
    <dgm:pt modelId="{42176FA9-4274-48FE-BE56-53161752D8B4}" type="sibTrans" cxnId="{30999C55-C998-4475-9706-A40189087F64}">
      <dgm:prSet/>
      <dgm:spPr/>
      <dgm:t>
        <a:bodyPr/>
        <a:lstStyle/>
        <a:p>
          <a:endParaRPr lang="zh-TW" altLang="en-US"/>
        </a:p>
      </dgm:t>
    </dgm:pt>
    <dgm:pt modelId="{8C774F3F-C342-4608-B420-DE93BA627864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2">
                  <a:lumMod val="50000"/>
                </a:schemeClr>
              </a:solidFill>
            </a:rPr>
            <a:t>空曠的原野</a:t>
          </a:r>
          <a:r>
            <a:rPr lang="zh-TW" altLang="en-US" sz="2800" dirty="0" smtClean="0">
              <a:solidFill>
                <a:schemeClr val="tx2">
                  <a:lumMod val="50000"/>
                </a:schemeClr>
              </a:solidFill>
            </a:rPr>
            <a:t>→視覺</a:t>
          </a:r>
          <a:endParaRPr lang="en-US" sz="2800" dirty="0">
            <a:solidFill>
              <a:schemeClr val="tx2">
                <a:lumMod val="50000"/>
              </a:schemeClr>
            </a:solidFill>
          </a:endParaRPr>
        </a:p>
      </dgm:t>
    </dgm:pt>
    <dgm:pt modelId="{93FF9FD6-1A18-4ED1-8D87-E3F82FCB835F}" type="parTrans" cxnId="{0A668AB8-C48F-4526-B577-DBCECBCF32B8}">
      <dgm:prSet/>
      <dgm:spPr/>
      <dgm:t>
        <a:bodyPr/>
        <a:lstStyle/>
        <a:p>
          <a:endParaRPr lang="zh-TW" altLang="en-US"/>
        </a:p>
      </dgm:t>
    </dgm:pt>
    <dgm:pt modelId="{5AFEA056-3730-4F99-820C-D03B3CCDBC24}" type="sibTrans" cxnId="{0A668AB8-C48F-4526-B577-DBCECBCF32B8}">
      <dgm:prSet/>
      <dgm:spPr/>
      <dgm:t>
        <a:bodyPr/>
        <a:lstStyle/>
        <a:p>
          <a:endParaRPr lang="zh-TW" altLang="en-US"/>
        </a:p>
      </dgm:t>
    </dgm:pt>
    <dgm:pt modelId="{AE895EC5-F058-45F8-927B-C57BF9008D65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2">
                  <a:lumMod val="50000"/>
                </a:schemeClr>
              </a:solidFill>
            </a:rPr>
            <a:t>廣漠浩瀚的星空</a:t>
          </a:r>
          <a:r>
            <a:rPr lang="zh-TW" altLang="en-US" sz="2800" dirty="0" smtClean="0">
              <a:solidFill>
                <a:schemeClr val="tx2">
                  <a:lumMod val="50000"/>
                </a:schemeClr>
              </a:solidFill>
            </a:rPr>
            <a:t>→視覺</a:t>
          </a:r>
          <a:endParaRPr lang="en-US" sz="2800" dirty="0">
            <a:solidFill>
              <a:schemeClr val="tx2">
                <a:lumMod val="50000"/>
              </a:schemeClr>
            </a:solidFill>
          </a:endParaRPr>
        </a:p>
      </dgm:t>
    </dgm:pt>
    <dgm:pt modelId="{1F86BACD-56D2-4F4C-9EF9-161DE45A821C}" type="parTrans" cxnId="{174555A4-C1ED-445F-BA81-253ABC50C500}">
      <dgm:prSet/>
      <dgm:spPr/>
      <dgm:t>
        <a:bodyPr/>
        <a:lstStyle/>
        <a:p>
          <a:endParaRPr lang="zh-TW" altLang="en-US"/>
        </a:p>
      </dgm:t>
    </dgm:pt>
    <dgm:pt modelId="{A21E9964-3C6E-4D91-AC9C-CBB3419D48D4}" type="sibTrans" cxnId="{174555A4-C1ED-445F-BA81-253ABC50C500}">
      <dgm:prSet/>
      <dgm:spPr/>
      <dgm:t>
        <a:bodyPr/>
        <a:lstStyle/>
        <a:p>
          <a:endParaRPr lang="zh-TW" altLang="en-US"/>
        </a:p>
      </dgm:t>
    </dgm:pt>
    <dgm:pt modelId="{2C44E586-D9D7-45FF-B84D-8580A2BF2EA9}">
      <dgm:prSet custT="1"/>
      <dgm:spPr/>
      <dgm:t>
        <a:bodyPr/>
        <a:lstStyle/>
        <a:p>
          <a:pPr rtl="0"/>
          <a:r>
            <a:rPr lang="zh-TW" altLang="en-US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冬日之景物</a:t>
          </a:r>
          <a:endParaRPr lang="en-US" sz="3200" b="1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5FF9C109-84AE-4A5F-9E74-DB4BE425348E}" type="parTrans" cxnId="{5E3E00FD-2D2E-4E9A-942A-CBA69E5D3495}">
      <dgm:prSet/>
      <dgm:spPr/>
      <dgm:t>
        <a:bodyPr/>
        <a:lstStyle/>
        <a:p>
          <a:endParaRPr lang="zh-TW" altLang="en-US"/>
        </a:p>
      </dgm:t>
    </dgm:pt>
    <dgm:pt modelId="{C45E2E38-AF97-4E1C-8F1A-60042F345F34}" type="sibTrans" cxnId="{5E3E00FD-2D2E-4E9A-942A-CBA69E5D3495}">
      <dgm:prSet/>
      <dgm:spPr/>
      <dgm:t>
        <a:bodyPr/>
        <a:lstStyle/>
        <a:p>
          <a:endParaRPr lang="zh-TW" altLang="en-US"/>
        </a:p>
      </dgm:t>
    </dgm:pt>
    <dgm:pt modelId="{01772BC6-270A-46E4-925A-79C67605309E}" type="pres">
      <dgm:prSet presAssocID="{205896AB-9861-459C-A186-D341340E48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28B5DDB-957E-4418-A770-4496816DFDB1}" type="pres">
      <dgm:prSet presAssocID="{AE895EC5-F058-45F8-927B-C57BF9008D65}" presName="boxAndChildren" presStyleCnt="0"/>
      <dgm:spPr/>
    </dgm:pt>
    <dgm:pt modelId="{9289B940-01A5-4855-B36D-754C4A201F27}" type="pres">
      <dgm:prSet presAssocID="{AE895EC5-F058-45F8-927B-C57BF9008D65}" presName="parentTextBox" presStyleLbl="node1" presStyleIdx="0" presStyleCnt="5"/>
      <dgm:spPr/>
      <dgm:t>
        <a:bodyPr/>
        <a:lstStyle/>
        <a:p>
          <a:endParaRPr lang="zh-TW" altLang="en-US"/>
        </a:p>
      </dgm:t>
    </dgm:pt>
    <dgm:pt modelId="{0640F0E6-0004-49E2-B592-0A45496CD20B}" type="pres">
      <dgm:prSet presAssocID="{5AFEA056-3730-4F99-820C-D03B3CCDBC24}" presName="sp" presStyleCnt="0"/>
      <dgm:spPr/>
    </dgm:pt>
    <dgm:pt modelId="{2C964AAB-6594-4345-AE85-884EF48293FA}" type="pres">
      <dgm:prSet presAssocID="{8C774F3F-C342-4608-B420-DE93BA627864}" presName="arrowAndChildren" presStyleCnt="0"/>
      <dgm:spPr/>
    </dgm:pt>
    <dgm:pt modelId="{B34E4034-FC2D-4211-B7F1-578F5D41FA20}" type="pres">
      <dgm:prSet presAssocID="{8C774F3F-C342-4608-B420-DE93BA627864}" presName="parentTextArrow" presStyleLbl="node1" presStyleIdx="1" presStyleCnt="5"/>
      <dgm:spPr/>
      <dgm:t>
        <a:bodyPr/>
        <a:lstStyle/>
        <a:p>
          <a:endParaRPr lang="zh-TW" altLang="en-US"/>
        </a:p>
      </dgm:t>
    </dgm:pt>
    <dgm:pt modelId="{B544CB11-7E54-44CD-B983-BEE59ED70B78}" type="pres">
      <dgm:prSet presAssocID="{42176FA9-4274-48FE-BE56-53161752D8B4}" presName="sp" presStyleCnt="0"/>
      <dgm:spPr/>
    </dgm:pt>
    <dgm:pt modelId="{03C69945-94C0-4982-83E4-A55F5D2002B2}" type="pres">
      <dgm:prSet presAssocID="{9FD7CDF7-999B-4DCD-A402-70BDC401F343}" presName="arrowAndChildren" presStyleCnt="0"/>
      <dgm:spPr/>
    </dgm:pt>
    <dgm:pt modelId="{661A205E-9EFD-48CD-9622-F6A2DD373A00}" type="pres">
      <dgm:prSet presAssocID="{9FD7CDF7-999B-4DCD-A402-70BDC401F343}" presName="parentTextArrow" presStyleLbl="node1" presStyleIdx="2" presStyleCnt="5" custLinFactNeighborY="2"/>
      <dgm:spPr/>
      <dgm:t>
        <a:bodyPr/>
        <a:lstStyle/>
        <a:p>
          <a:endParaRPr lang="zh-TW" altLang="en-US"/>
        </a:p>
      </dgm:t>
    </dgm:pt>
    <dgm:pt modelId="{37797C5A-6A40-49E2-92CA-9E680B84260A}" type="pres">
      <dgm:prSet presAssocID="{A5E23A94-8F85-4382-B5F9-3DBEDE9620EB}" presName="sp" presStyleCnt="0"/>
      <dgm:spPr/>
    </dgm:pt>
    <dgm:pt modelId="{A772B1D6-070E-4319-8C86-581B0E969D4C}" type="pres">
      <dgm:prSet presAssocID="{51161AC0-FEF6-492D-9E39-676D016F7474}" presName="arrowAndChildren" presStyleCnt="0"/>
      <dgm:spPr/>
    </dgm:pt>
    <dgm:pt modelId="{5AE756A9-0D0D-40E8-B51A-0106D35AF676}" type="pres">
      <dgm:prSet presAssocID="{51161AC0-FEF6-492D-9E39-676D016F7474}" presName="parentTextArrow" presStyleLbl="node1" presStyleIdx="3" presStyleCnt="5" custLinFactNeighborY="3562"/>
      <dgm:spPr/>
      <dgm:t>
        <a:bodyPr/>
        <a:lstStyle/>
        <a:p>
          <a:endParaRPr lang="zh-TW" altLang="en-US"/>
        </a:p>
      </dgm:t>
    </dgm:pt>
    <dgm:pt modelId="{63158D27-D88E-452C-927B-DD1508CE320D}" type="pres">
      <dgm:prSet presAssocID="{C45E2E38-AF97-4E1C-8F1A-60042F345F34}" presName="sp" presStyleCnt="0"/>
      <dgm:spPr/>
    </dgm:pt>
    <dgm:pt modelId="{5E2CC0E1-2C8D-4B7B-A5A7-22D1B6673A60}" type="pres">
      <dgm:prSet presAssocID="{2C44E586-D9D7-45FF-B84D-8580A2BF2EA9}" presName="arrowAndChildren" presStyleCnt="0"/>
      <dgm:spPr/>
    </dgm:pt>
    <dgm:pt modelId="{17311850-E37F-447C-8AB7-1B7315EACE6A}" type="pres">
      <dgm:prSet presAssocID="{2C44E586-D9D7-45FF-B84D-8580A2BF2EA9}" presName="parentTextArrow" presStyleLbl="node1" presStyleIdx="4" presStyleCnt="5"/>
      <dgm:spPr/>
      <dgm:t>
        <a:bodyPr/>
        <a:lstStyle/>
        <a:p>
          <a:endParaRPr lang="zh-TW" altLang="en-US"/>
        </a:p>
      </dgm:t>
    </dgm:pt>
  </dgm:ptLst>
  <dgm:cxnLst>
    <dgm:cxn modelId="{174555A4-C1ED-445F-BA81-253ABC50C500}" srcId="{205896AB-9861-459C-A186-D341340E48BE}" destId="{AE895EC5-F058-45F8-927B-C57BF9008D65}" srcOrd="4" destOrd="0" parTransId="{1F86BACD-56D2-4F4C-9EF9-161DE45A821C}" sibTransId="{A21E9964-3C6E-4D91-AC9C-CBB3419D48D4}"/>
    <dgm:cxn modelId="{30999C55-C998-4475-9706-A40189087F64}" srcId="{205896AB-9861-459C-A186-D341340E48BE}" destId="{9FD7CDF7-999B-4DCD-A402-70BDC401F343}" srcOrd="2" destOrd="0" parTransId="{1D6F86CD-FC3D-4E61-AC50-BA791941FDCB}" sibTransId="{42176FA9-4274-48FE-BE56-53161752D8B4}"/>
    <dgm:cxn modelId="{E5081047-22E2-4DE3-B258-B155804B5912}" type="presOf" srcId="{2C44E586-D9D7-45FF-B84D-8580A2BF2EA9}" destId="{17311850-E37F-447C-8AB7-1B7315EACE6A}" srcOrd="0" destOrd="0" presId="urn:microsoft.com/office/officeart/2005/8/layout/process4"/>
    <dgm:cxn modelId="{26C0DEC8-633B-454C-86F8-7D3D073C8C11}" type="presOf" srcId="{9FD7CDF7-999B-4DCD-A402-70BDC401F343}" destId="{661A205E-9EFD-48CD-9622-F6A2DD373A00}" srcOrd="0" destOrd="0" presId="urn:microsoft.com/office/officeart/2005/8/layout/process4"/>
    <dgm:cxn modelId="{5E3E00FD-2D2E-4E9A-942A-CBA69E5D3495}" srcId="{205896AB-9861-459C-A186-D341340E48BE}" destId="{2C44E586-D9D7-45FF-B84D-8580A2BF2EA9}" srcOrd="0" destOrd="0" parTransId="{5FF9C109-84AE-4A5F-9E74-DB4BE425348E}" sibTransId="{C45E2E38-AF97-4E1C-8F1A-60042F345F34}"/>
    <dgm:cxn modelId="{C10A5635-1FD7-46BE-9A3D-C29E09122C35}" type="presOf" srcId="{205896AB-9861-459C-A186-D341340E48BE}" destId="{01772BC6-270A-46E4-925A-79C67605309E}" srcOrd="0" destOrd="0" presId="urn:microsoft.com/office/officeart/2005/8/layout/process4"/>
    <dgm:cxn modelId="{51047BD1-AFE5-47BC-9858-92F0CD716C34}" type="presOf" srcId="{51161AC0-FEF6-492D-9E39-676D016F7474}" destId="{5AE756A9-0D0D-40E8-B51A-0106D35AF676}" srcOrd="0" destOrd="0" presId="urn:microsoft.com/office/officeart/2005/8/layout/process4"/>
    <dgm:cxn modelId="{0A668AB8-C48F-4526-B577-DBCECBCF32B8}" srcId="{205896AB-9861-459C-A186-D341340E48BE}" destId="{8C774F3F-C342-4608-B420-DE93BA627864}" srcOrd="3" destOrd="0" parTransId="{93FF9FD6-1A18-4ED1-8D87-E3F82FCB835F}" sibTransId="{5AFEA056-3730-4F99-820C-D03B3CCDBC24}"/>
    <dgm:cxn modelId="{B09460D8-0493-45C1-ABB6-5B3629ABFFE2}" type="presOf" srcId="{AE895EC5-F058-45F8-927B-C57BF9008D65}" destId="{9289B940-01A5-4855-B36D-754C4A201F27}" srcOrd="0" destOrd="0" presId="urn:microsoft.com/office/officeart/2005/8/layout/process4"/>
    <dgm:cxn modelId="{68392A26-8674-4A50-A1BE-BD5D586987E6}" type="presOf" srcId="{8C774F3F-C342-4608-B420-DE93BA627864}" destId="{B34E4034-FC2D-4211-B7F1-578F5D41FA20}" srcOrd="0" destOrd="0" presId="urn:microsoft.com/office/officeart/2005/8/layout/process4"/>
    <dgm:cxn modelId="{72EB6428-06CA-4DA6-A484-41E944D2F126}" srcId="{205896AB-9861-459C-A186-D341340E48BE}" destId="{51161AC0-FEF6-492D-9E39-676D016F7474}" srcOrd="1" destOrd="0" parTransId="{B4D104D1-851C-4930-B40A-B4751D8FE135}" sibTransId="{A5E23A94-8F85-4382-B5F9-3DBEDE9620EB}"/>
    <dgm:cxn modelId="{1788B427-5C83-4834-A066-4DFA65BA7E2B}" type="presParOf" srcId="{01772BC6-270A-46E4-925A-79C67605309E}" destId="{C28B5DDB-957E-4418-A770-4496816DFDB1}" srcOrd="0" destOrd="0" presId="urn:microsoft.com/office/officeart/2005/8/layout/process4"/>
    <dgm:cxn modelId="{CC8052CA-EC3C-49C3-8B88-0F0ACA3478FA}" type="presParOf" srcId="{C28B5DDB-957E-4418-A770-4496816DFDB1}" destId="{9289B940-01A5-4855-B36D-754C4A201F27}" srcOrd="0" destOrd="0" presId="urn:microsoft.com/office/officeart/2005/8/layout/process4"/>
    <dgm:cxn modelId="{AEE8F582-F08D-4398-8D85-7CB38D703F1B}" type="presParOf" srcId="{01772BC6-270A-46E4-925A-79C67605309E}" destId="{0640F0E6-0004-49E2-B592-0A45496CD20B}" srcOrd="1" destOrd="0" presId="urn:microsoft.com/office/officeart/2005/8/layout/process4"/>
    <dgm:cxn modelId="{206F078D-2B08-42B7-8EB1-D0D1CB2DD306}" type="presParOf" srcId="{01772BC6-270A-46E4-925A-79C67605309E}" destId="{2C964AAB-6594-4345-AE85-884EF48293FA}" srcOrd="2" destOrd="0" presId="urn:microsoft.com/office/officeart/2005/8/layout/process4"/>
    <dgm:cxn modelId="{B0C6177A-9BDD-48B8-98D1-89244AC786C0}" type="presParOf" srcId="{2C964AAB-6594-4345-AE85-884EF48293FA}" destId="{B34E4034-FC2D-4211-B7F1-578F5D41FA20}" srcOrd="0" destOrd="0" presId="urn:microsoft.com/office/officeart/2005/8/layout/process4"/>
    <dgm:cxn modelId="{07ADE8B6-AA69-4824-A7CF-CCD9C709BCB1}" type="presParOf" srcId="{01772BC6-270A-46E4-925A-79C67605309E}" destId="{B544CB11-7E54-44CD-B983-BEE59ED70B78}" srcOrd="3" destOrd="0" presId="urn:microsoft.com/office/officeart/2005/8/layout/process4"/>
    <dgm:cxn modelId="{ECE14CF9-FAF6-4ED7-A7FB-9E75F9137077}" type="presParOf" srcId="{01772BC6-270A-46E4-925A-79C67605309E}" destId="{03C69945-94C0-4982-83E4-A55F5D2002B2}" srcOrd="4" destOrd="0" presId="urn:microsoft.com/office/officeart/2005/8/layout/process4"/>
    <dgm:cxn modelId="{5EBC58A3-6140-4D52-B6EC-740DBFDC52D8}" type="presParOf" srcId="{03C69945-94C0-4982-83E4-A55F5D2002B2}" destId="{661A205E-9EFD-48CD-9622-F6A2DD373A00}" srcOrd="0" destOrd="0" presId="urn:microsoft.com/office/officeart/2005/8/layout/process4"/>
    <dgm:cxn modelId="{E4604A11-F464-4511-9474-C2F4DEA5F687}" type="presParOf" srcId="{01772BC6-270A-46E4-925A-79C67605309E}" destId="{37797C5A-6A40-49E2-92CA-9E680B84260A}" srcOrd="5" destOrd="0" presId="urn:microsoft.com/office/officeart/2005/8/layout/process4"/>
    <dgm:cxn modelId="{DDF3940E-ED89-478D-A9D2-79DBED1685C0}" type="presParOf" srcId="{01772BC6-270A-46E4-925A-79C67605309E}" destId="{A772B1D6-070E-4319-8C86-581B0E969D4C}" srcOrd="6" destOrd="0" presId="urn:microsoft.com/office/officeart/2005/8/layout/process4"/>
    <dgm:cxn modelId="{4F13F339-4E5E-4DB2-B8FB-682934FACC07}" type="presParOf" srcId="{A772B1D6-070E-4319-8C86-581B0E969D4C}" destId="{5AE756A9-0D0D-40E8-B51A-0106D35AF676}" srcOrd="0" destOrd="0" presId="urn:microsoft.com/office/officeart/2005/8/layout/process4"/>
    <dgm:cxn modelId="{F605A9B0-BAB4-47A4-A172-C0B440E8E41B}" type="presParOf" srcId="{01772BC6-270A-46E4-925A-79C67605309E}" destId="{63158D27-D88E-452C-927B-DD1508CE320D}" srcOrd="7" destOrd="0" presId="urn:microsoft.com/office/officeart/2005/8/layout/process4"/>
    <dgm:cxn modelId="{3840AA90-69A1-4A21-BA50-FB3EC55E42BC}" type="presParOf" srcId="{01772BC6-270A-46E4-925A-79C67605309E}" destId="{5E2CC0E1-2C8D-4B7B-A5A7-22D1B6673A60}" srcOrd="8" destOrd="0" presId="urn:microsoft.com/office/officeart/2005/8/layout/process4"/>
    <dgm:cxn modelId="{582E362B-8A27-456B-94F5-B007B61E646F}" type="presParOf" srcId="{5E2CC0E1-2C8D-4B7B-A5A7-22D1B6673A60}" destId="{17311850-E37F-447C-8AB7-1B7315EACE6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CB92A65-D6B7-4867-89D6-2F81338D65CA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zh-TW" altLang="en-US"/>
        </a:p>
      </dgm:t>
    </dgm:pt>
    <dgm:pt modelId="{A2CB1C67-4F54-4154-844F-D4F6E7FC5B0B}">
      <dgm:prSet custT="1"/>
      <dgm:spPr/>
      <dgm:t>
        <a:bodyPr/>
        <a:lstStyle/>
        <a:p>
          <a:pPr rtl="0"/>
          <a:r>
            <a:rPr lang="zh-TW" sz="3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冬日之內心感受</a:t>
          </a:r>
          <a:endParaRPr lang="en-US" sz="3200" b="1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517F45F-1374-4497-8DB7-6C81889E1F43}" type="parTrans" cxnId="{8092194D-9B2F-469E-807D-8BF59E8CF2B3}">
      <dgm:prSet/>
      <dgm:spPr/>
      <dgm:t>
        <a:bodyPr/>
        <a:lstStyle/>
        <a:p>
          <a:endParaRPr lang="zh-TW" altLang="en-US"/>
        </a:p>
      </dgm:t>
    </dgm:pt>
    <dgm:pt modelId="{0E6E0A28-4BA7-43FA-AEE3-6E1F572435EA}" type="sibTrans" cxnId="{8092194D-9B2F-469E-807D-8BF59E8CF2B3}">
      <dgm:prSet/>
      <dgm:spPr/>
      <dgm:t>
        <a:bodyPr/>
        <a:lstStyle/>
        <a:p>
          <a:endParaRPr lang="zh-TW" altLang="en-US"/>
        </a:p>
      </dgm:t>
    </dgm:pt>
    <dgm:pt modelId="{944A4ADB-33E3-4033-A599-C06C6EB102CB}">
      <dgm:prSet custT="1"/>
      <dgm:spPr/>
      <dgm:t>
        <a:bodyPr/>
        <a:lstStyle/>
        <a:p>
          <a:pPr rtl="0"/>
          <a:r>
            <a:rPr lang="zh-TW" sz="3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清醒</a:t>
          </a:r>
          <a:endParaRPr lang="en-US" sz="3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BD2DF3D-CE0E-4F1B-BF40-8A7B7D8AAF32}" type="parTrans" cxnId="{73BA8CD7-A24E-4B7A-A3B7-A090ED475F95}">
      <dgm:prSet/>
      <dgm:spPr/>
      <dgm:t>
        <a:bodyPr/>
        <a:lstStyle/>
        <a:p>
          <a:endParaRPr lang="zh-TW" altLang="en-US"/>
        </a:p>
      </dgm:t>
    </dgm:pt>
    <dgm:pt modelId="{F397D422-C815-40D2-9FD9-4B1EB55D855F}" type="sibTrans" cxnId="{73BA8CD7-A24E-4B7A-A3B7-A090ED475F95}">
      <dgm:prSet/>
      <dgm:spPr/>
      <dgm:t>
        <a:bodyPr/>
        <a:lstStyle/>
        <a:p>
          <a:endParaRPr lang="zh-TW" altLang="en-US"/>
        </a:p>
      </dgm:t>
    </dgm:pt>
    <dgm:pt modelId="{13C6C100-5D85-4DD6-9AAA-EEE9595C3509}">
      <dgm:prSet custT="1"/>
      <dgm:spPr/>
      <dgm:t>
        <a:bodyPr/>
        <a:lstStyle/>
        <a:p>
          <a:pPr rtl="0"/>
          <a:r>
            <a:rPr lang="zh-TW" sz="3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收斂</a:t>
          </a:r>
          <a:endParaRPr lang="en-US" sz="3200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56279FED-8FE7-42E5-BB9F-CF92E4E3CADC}" type="parTrans" cxnId="{84E64DC6-8A79-42DA-9F37-1B37DF54287A}">
      <dgm:prSet/>
      <dgm:spPr/>
      <dgm:t>
        <a:bodyPr/>
        <a:lstStyle/>
        <a:p>
          <a:endParaRPr lang="zh-TW" altLang="en-US"/>
        </a:p>
      </dgm:t>
    </dgm:pt>
    <dgm:pt modelId="{38749D1A-C43C-4F44-925A-974C5E4A2F3C}" type="sibTrans" cxnId="{84E64DC6-8A79-42DA-9F37-1B37DF54287A}">
      <dgm:prSet/>
      <dgm:spPr/>
      <dgm:t>
        <a:bodyPr/>
        <a:lstStyle/>
        <a:p>
          <a:endParaRPr lang="zh-TW" altLang="en-US"/>
        </a:p>
      </dgm:t>
    </dgm:pt>
    <dgm:pt modelId="{A20A37F7-D772-4542-A870-3DA04624306A}">
      <dgm:prSet custT="1"/>
      <dgm:spPr/>
      <dgm:t>
        <a:bodyPr/>
        <a:lstStyle/>
        <a:p>
          <a:pPr rtl="0"/>
          <a:r>
            <a:rPr lang="zh-TW" sz="3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重返質樸單純</a:t>
          </a:r>
          <a:endParaRPr lang="en-US" sz="3200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55D6117-62AE-43D4-9EB7-69D88FCB5591}" type="parTrans" cxnId="{8EE0920E-CF4B-4672-833C-47BF8AFAA301}">
      <dgm:prSet/>
      <dgm:spPr/>
      <dgm:t>
        <a:bodyPr/>
        <a:lstStyle/>
        <a:p>
          <a:endParaRPr lang="zh-TW" altLang="en-US"/>
        </a:p>
      </dgm:t>
    </dgm:pt>
    <dgm:pt modelId="{BB460297-5552-4A1F-B42A-237F557FB382}" type="sibTrans" cxnId="{8EE0920E-CF4B-4672-833C-47BF8AFAA301}">
      <dgm:prSet/>
      <dgm:spPr/>
      <dgm:t>
        <a:bodyPr/>
        <a:lstStyle/>
        <a:p>
          <a:endParaRPr lang="zh-TW" altLang="en-US"/>
        </a:p>
      </dgm:t>
    </dgm:pt>
    <dgm:pt modelId="{ECA57DEA-96C4-498B-997B-15D2686FD439}">
      <dgm:prSet custT="1"/>
      <dgm:spPr/>
      <dgm:t>
        <a:bodyPr/>
        <a:lstStyle/>
        <a:p>
          <a:pPr rtl="0"/>
          <a:r>
            <a:rPr lang="zh-TW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讓我們擁有複雜的頭腦和一顆簡單的心。</a:t>
          </a:r>
          <a:r>
            <a: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~</a:t>
          </a:r>
          <a:r>
            <a:rPr lang="zh-TW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林肯</a:t>
          </a:r>
          <a:endParaRPr lang="en-US" sz="2400" b="1" dirty="0" smtClean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0A6DEFA-C1A5-4669-9FB4-937C3098D4EC}" type="parTrans" cxnId="{928E403F-0340-4B16-BB2C-73D67E35C2BE}">
      <dgm:prSet/>
      <dgm:spPr/>
      <dgm:t>
        <a:bodyPr/>
        <a:lstStyle/>
        <a:p>
          <a:endParaRPr lang="zh-TW" altLang="en-US"/>
        </a:p>
      </dgm:t>
    </dgm:pt>
    <dgm:pt modelId="{D86F2034-6353-489D-839D-896354846657}" type="sibTrans" cxnId="{928E403F-0340-4B16-BB2C-73D67E35C2BE}">
      <dgm:prSet/>
      <dgm:spPr/>
      <dgm:t>
        <a:bodyPr/>
        <a:lstStyle/>
        <a:p>
          <a:endParaRPr lang="zh-TW" altLang="en-US"/>
        </a:p>
      </dgm:t>
    </dgm:pt>
    <dgm:pt modelId="{A8CE09FE-A48A-4FD0-A04E-4809292D32E5}" type="pres">
      <dgm:prSet presAssocID="{1CB92A65-D6B7-4867-89D6-2F81338D65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702F1AA-F521-4AFF-873F-4145D06B4C37}" type="pres">
      <dgm:prSet presAssocID="{ECA57DEA-96C4-498B-997B-15D2686FD439}" presName="boxAndChildren" presStyleCnt="0"/>
      <dgm:spPr/>
    </dgm:pt>
    <dgm:pt modelId="{0D1835AA-838F-4E4F-A0D8-0010E8B48112}" type="pres">
      <dgm:prSet presAssocID="{ECA57DEA-96C4-498B-997B-15D2686FD439}" presName="parentTextBox" presStyleLbl="node1" presStyleIdx="0" presStyleCnt="5"/>
      <dgm:spPr/>
      <dgm:t>
        <a:bodyPr/>
        <a:lstStyle/>
        <a:p>
          <a:endParaRPr lang="zh-TW" altLang="en-US"/>
        </a:p>
      </dgm:t>
    </dgm:pt>
    <dgm:pt modelId="{6474F122-6BC4-44A6-B87F-C1C82798CD95}" type="pres">
      <dgm:prSet presAssocID="{BB460297-5552-4A1F-B42A-237F557FB382}" presName="sp" presStyleCnt="0"/>
      <dgm:spPr/>
    </dgm:pt>
    <dgm:pt modelId="{E2B84268-AD45-4B6E-BAC4-786509DB415C}" type="pres">
      <dgm:prSet presAssocID="{A20A37F7-D772-4542-A870-3DA04624306A}" presName="arrowAndChildren" presStyleCnt="0"/>
      <dgm:spPr/>
    </dgm:pt>
    <dgm:pt modelId="{22D7A970-1387-4FCE-9A18-9E32AE605108}" type="pres">
      <dgm:prSet presAssocID="{A20A37F7-D772-4542-A870-3DA04624306A}" presName="parentTextArrow" presStyleLbl="node1" presStyleIdx="1" presStyleCnt="5" custLinFactNeighborX="1001" custLinFactNeighborY="-642"/>
      <dgm:spPr/>
      <dgm:t>
        <a:bodyPr/>
        <a:lstStyle/>
        <a:p>
          <a:endParaRPr lang="zh-TW" altLang="en-US"/>
        </a:p>
      </dgm:t>
    </dgm:pt>
    <dgm:pt modelId="{3168DC90-ED77-4BEA-8E5A-BADD72FAA394}" type="pres">
      <dgm:prSet presAssocID="{38749D1A-C43C-4F44-925A-974C5E4A2F3C}" presName="sp" presStyleCnt="0"/>
      <dgm:spPr/>
    </dgm:pt>
    <dgm:pt modelId="{5B164648-3135-4B11-A4D2-7900853F26D1}" type="pres">
      <dgm:prSet presAssocID="{13C6C100-5D85-4DD6-9AAA-EEE9595C3509}" presName="arrowAndChildren" presStyleCnt="0"/>
      <dgm:spPr/>
    </dgm:pt>
    <dgm:pt modelId="{3FF2C5C5-A3BE-40B0-B6A5-0B8D60759F51}" type="pres">
      <dgm:prSet presAssocID="{13C6C100-5D85-4DD6-9AAA-EEE9595C3509}" presName="parentTextArrow" presStyleLbl="node1" presStyleIdx="2" presStyleCnt="5"/>
      <dgm:spPr/>
      <dgm:t>
        <a:bodyPr/>
        <a:lstStyle/>
        <a:p>
          <a:endParaRPr lang="zh-TW" altLang="en-US"/>
        </a:p>
      </dgm:t>
    </dgm:pt>
    <dgm:pt modelId="{10C0640A-4061-4D0C-8C6E-21B83A3B99B5}" type="pres">
      <dgm:prSet presAssocID="{F397D422-C815-40D2-9FD9-4B1EB55D855F}" presName="sp" presStyleCnt="0"/>
      <dgm:spPr/>
    </dgm:pt>
    <dgm:pt modelId="{A8113E25-B3BD-4363-A76F-783854F20E1D}" type="pres">
      <dgm:prSet presAssocID="{944A4ADB-33E3-4033-A599-C06C6EB102CB}" presName="arrowAndChildren" presStyleCnt="0"/>
      <dgm:spPr/>
    </dgm:pt>
    <dgm:pt modelId="{DB9FAD27-02DA-4F54-8306-279474B20E93}" type="pres">
      <dgm:prSet presAssocID="{944A4ADB-33E3-4033-A599-C06C6EB102CB}" presName="parentTextArrow" presStyleLbl="node1" presStyleIdx="3" presStyleCnt="5"/>
      <dgm:spPr/>
      <dgm:t>
        <a:bodyPr/>
        <a:lstStyle/>
        <a:p>
          <a:endParaRPr lang="zh-TW" altLang="en-US"/>
        </a:p>
      </dgm:t>
    </dgm:pt>
    <dgm:pt modelId="{030D042D-07BF-4CD8-9BA4-E2681B496D5F}" type="pres">
      <dgm:prSet presAssocID="{0E6E0A28-4BA7-43FA-AEE3-6E1F572435EA}" presName="sp" presStyleCnt="0"/>
      <dgm:spPr/>
    </dgm:pt>
    <dgm:pt modelId="{FC73D145-19B5-4371-B3E8-F00917221A7F}" type="pres">
      <dgm:prSet presAssocID="{A2CB1C67-4F54-4154-844F-D4F6E7FC5B0B}" presName="arrowAndChildren" presStyleCnt="0"/>
      <dgm:spPr/>
    </dgm:pt>
    <dgm:pt modelId="{A7EB9094-1ECE-4606-A3BE-7FAB67FE6F22}" type="pres">
      <dgm:prSet presAssocID="{A2CB1C67-4F54-4154-844F-D4F6E7FC5B0B}" presName="parentTextArrow" presStyleLbl="node1" presStyleIdx="4" presStyleCnt="5"/>
      <dgm:spPr/>
      <dgm:t>
        <a:bodyPr/>
        <a:lstStyle/>
        <a:p>
          <a:endParaRPr lang="zh-TW" altLang="en-US"/>
        </a:p>
      </dgm:t>
    </dgm:pt>
  </dgm:ptLst>
  <dgm:cxnLst>
    <dgm:cxn modelId="{8092194D-9B2F-469E-807D-8BF59E8CF2B3}" srcId="{1CB92A65-D6B7-4867-89D6-2F81338D65CA}" destId="{A2CB1C67-4F54-4154-844F-D4F6E7FC5B0B}" srcOrd="0" destOrd="0" parTransId="{A517F45F-1374-4497-8DB7-6C81889E1F43}" sibTransId="{0E6E0A28-4BA7-43FA-AEE3-6E1F572435EA}"/>
    <dgm:cxn modelId="{73BA8CD7-A24E-4B7A-A3B7-A090ED475F95}" srcId="{1CB92A65-D6B7-4867-89D6-2F81338D65CA}" destId="{944A4ADB-33E3-4033-A599-C06C6EB102CB}" srcOrd="1" destOrd="0" parTransId="{BBD2DF3D-CE0E-4F1B-BF40-8A7B7D8AAF32}" sibTransId="{F397D422-C815-40D2-9FD9-4B1EB55D855F}"/>
    <dgm:cxn modelId="{67B85DFB-30BC-4785-AA12-15287B4C396C}" type="presOf" srcId="{944A4ADB-33E3-4033-A599-C06C6EB102CB}" destId="{DB9FAD27-02DA-4F54-8306-279474B20E93}" srcOrd="0" destOrd="0" presId="urn:microsoft.com/office/officeart/2005/8/layout/process4"/>
    <dgm:cxn modelId="{928E403F-0340-4B16-BB2C-73D67E35C2BE}" srcId="{1CB92A65-D6B7-4867-89D6-2F81338D65CA}" destId="{ECA57DEA-96C4-498B-997B-15D2686FD439}" srcOrd="4" destOrd="0" parTransId="{00A6DEFA-C1A5-4669-9FB4-937C3098D4EC}" sibTransId="{D86F2034-6353-489D-839D-896354846657}"/>
    <dgm:cxn modelId="{88CB71B9-F6D2-4A68-912A-3C7AD3C85F27}" type="presOf" srcId="{13C6C100-5D85-4DD6-9AAA-EEE9595C3509}" destId="{3FF2C5C5-A3BE-40B0-B6A5-0B8D60759F51}" srcOrd="0" destOrd="0" presId="urn:microsoft.com/office/officeart/2005/8/layout/process4"/>
    <dgm:cxn modelId="{4E958DD1-70AE-4B8D-9058-8D9E114D8B80}" type="presOf" srcId="{1CB92A65-D6B7-4867-89D6-2F81338D65CA}" destId="{A8CE09FE-A48A-4FD0-A04E-4809292D32E5}" srcOrd="0" destOrd="0" presId="urn:microsoft.com/office/officeart/2005/8/layout/process4"/>
    <dgm:cxn modelId="{09A3A34B-7138-4CB7-9A8B-A799D2CC0037}" type="presOf" srcId="{A20A37F7-D772-4542-A870-3DA04624306A}" destId="{22D7A970-1387-4FCE-9A18-9E32AE605108}" srcOrd="0" destOrd="0" presId="urn:microsoft.com/office/officeart/2005/8/layout/process4"/>
    <dgm:cxn modelId="{A67D9BB4-1FFF-440D-9D35-8B622C14DD39}" type="presOf" srcId="{A2CB1C67-4F54-4154-844F-D4F6E7FC5B0B}" destId="{A7EB9094-1ECE-4606-A3BE-7FAB67FE6F22}" srcOrd="0" destOrd="0" presId="urn:microsoft.com/office/officeart/2005/8/layout/process4"/>
    <dgm:cxn modelId="{768564D6-F9D7-4A84-8199-0AA040778C22}" type="presOf" srcId="{ECA57DEA-96C4-498B-997B-15D2686FD439}" destId="{0D1835AA-838F-4E4F-A0D8-0010E8B48112}" srcOrd="0" destOrd="0" presId="urn:microsoft.com/office/officeart/2005/8/layout/process4"/>
    <dgm:cxn modelId="{84E64DC6-8A79-42DA-9F37-1B37DF54287A}" srcId="{1CB92A65-D6B7-4867-89D6-2F81338D65CA}" destId="{13C6C100-5D85-4DD6-9AAA-EEE9595C3509}" srcOrd="2" destOrd="0" parTransId="{56279FED-8FE7-42E5-BB9F-CF92E4E3CADC}" sibTransId="{38749D1A-C43C-4F44-925A-974C5E4A2F3C}"/>
    <dgm:cxn modelId="{8EE0920E-CF4B-4672-833C-47BF8AFAA301}" srcId="{1CB92A65-D6B7-4867-89D6-2F81338D65CA}" destId="{A20A37F7-D772-4542-A870-3DA04624306A}" srcOrd="3" destOrd="0" parTransId="{C55D6117-62AE-43D4-9EB7-69D88FCB5591}" sibTransId="{BB460297-5552-4A1F-B42A-237F557FB382}"/>
    <dgm:cxn modelId="{8D653209-6987-41BE-86CE-FA192895915A}" type="presParOf" srcId="{A8CE09FE-A48A-4FD0-A04E-4809292D32E5}" destId="{7702F1AA-F521-4AFF-873F-4145D06B4C37}" srcOrd="0" destOrd="0" presId="urn:microsoft.com/office/officeart/2005/8/layout/process4"/>
    <dgm:cxn modelId="{127A3D9C-A972-43C3-AF03-8179370FCD64}" type="presParOf" srcId="{7702F1AA-F521-4AFF-873F-4145D06B4C37}" destId="{0D1835AA-838F-4E4F-A0D8-0010E8B48112}" srcOrd="0" destOrd="0" presId="urn:microsoft.com/office/officeart/2005/8/layout/process4"/>
    <dgm:cxn modelId="{028369C2-B6D2-4BE2-9FEC-201D397E6FEF}" type="presParOf" srcId="{A8CE09FE-A48A-4FD0-A04E-4809292D32E5}" destId="{6474F122-6BC4-44A6-B87F-C1C82798CD95}" srcOrd="1" destOrd="0" presId="urn:microsoft.com/office/officeart/2005/8/layout/process4"/>
    <dgm:cxn modelId="{8B7C17AE-60E1-4E0B-AF02-29096A7D2883}" type="presParOf" srcId="{A8CE09FE-A48A-4FD0-A04E-4809292D32E5}" destId="{E2B84268-AD45-4B6E-BAC4-786509DB415C}" srcOrd="2" destOrd="0" presId="urn:microsoft.com/office/officeart/2005/8/layout/process4"/>
    <dgm:cxn modelId="{ED11D518-3766-4B06-99FD-01F9E15BE562}" type="presParOf" srcId="{E2B84268-AD45-4B6E-BAC4-786509DB415C}" destId="{22D7A970-1387-4FCE-9A18-9E32AE605108}" srcOrd="0" destOrd="0" presId="urn:microsoft.com/office/officeart/2005/8/layout/process4"/>
    <dgm:cxn modelId="{A9E0FB88-343A-4761-8702-E92F595A4417}" type="presParOf" srcId="{A8CE09FE-A48A-4FD0-A04E-4809292D32E5}" destId="{3168DC90-ED77-4BEA-8E5A-BADD72FAA394}" srcOrd="3" destOrd="0" presId="urn:microsoft.com/office/officeart/2005/8/layout/process4"/>
    <dgm:cxn modelId="{8EF2E595-5C92-41E0-846C-A29BF39265C2}" type="presParOf" srcId="{A8CE09FE-A48A-4FD0-A04E-4809292D32E5}" destId="{5B164648-3135-4B11-A4D2-7900853F26D1}" srcOrd="4" destOrd="0" presId="urn:microsoft.com/office/officeart/2005/8/layout/process4"/>
    <dgm:cxn modelId="{D4774103-DF37-4E01-B691-0E105340567F}" type="presParOf" srcId="{5B164648-3135-4B11-A4D2-7900853F26D1}" destId="{3FF2C5C5-A3BE-40B0-B6A5-0B8D60759F51}" srcOrd="0" destOrd="0" presId="urn:microsoft.com/office/officeart/2005/8/layout/process4"/>
    <dgm:cxn modelId="{85B9CB12-88D5-4FE2-BD0C-838C27EA75DD}" type="presParOf" srcId="{A8CE09FE-A48A-4FD0-A04E-4809292D32E5}" destId="{10C0640A-4061-4D0C-8C6E-21B83A3B99B5}" srcOrd="5" destOrd="0" presId="urn:microsoft.com/office/officeart/2005/8/layout/process4"/>
    <dgm:cxn modelId="{3FD9BEE7-5B99-4966-852B-AA54DEA0B60E}" type="presParOf" srcId="{A8CE09FE-A48A-4FD0-A04E-4809292D32E5}" destId="{A8113E25-B3BD-4363-A76F-783854F20E1D}" srcOrd="6" destOrd="0" presId="urn:microsoft.com/office/officeart/2005/8/layout/process4"/>
    <dgm:cxn modelId="{B0F540DF-8E4E-44EF-A550-8EA76C046BDA}" type="presParOf" srcId="{A8113E25-B3BD-4363-A76F-783854F20E1D}" destId="{DB9FAD27-02DA-4F54-8306-279474B20E93}" srcOrd="0" destOrd="0" presId="urn:microsoft.com/office/officeart/2005/8/layout/process4"/>
    <dgm:cxn modelId="{6E6176E4-C2AA-4980-92D7-33A416821A9B}" type="presParOf" srcId="{A8CE09FE-A48A-4FD0-A04E-4809292D32E5}" destId="{030D042D-07BF-4CD8-9BA4-E2681B496D5F}" srcOrd="7" destOrd="0" presId="urn:microsoft.com/office/officeart/2005/8/layout/process4"/>
    <dgm:cxn modelId="{DD4BE929-C40A-4B8A-AC6D-198B09D20BF5}" type="presParOf" srcId="{A8CE09FE-A48A-4FD0-A04E-4809292D32E5}" destId="{FC73D145-19B5-4371-B3E8-F00917221A7F}" srcOrd="8" destOrd="0" presId="urn:microsoft.com/office/officeart/2005/8/layout/process4"/>
    <dgm:cxn modelId="{D2BAC3C0-FDEC-4EC1-BA3A-2E529C11EA19}" type="presParOf" srcId="{FC73D145-19B5-4371-B3E8-F00917221A7F}" destId="{A7EB9094-1ECE-4606-A3BE-7FAB67FE6F2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C6583D2-061A-440F-843B-520B7EA1CC4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3E3E7DE-0CD6-4904-A0D4-B919C40FC36C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我們實在不必以太多的時間，躲在室內取暖，而應比其他季節，有更多走向屋外、走向自然、走向山林野外的機會。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F1A8D7E2-9196-4B35-8CBC-249D01B18CA0}" type="parTrans" cxnId="{9E0296F6-3F2D-40DD-B9EF-A3512586D3F7}">
      <dgm:prSet/>
      <dgm:spPr/>
      <dgm:t>
        <a:bodyPr/>
        <a:lstStyle/>
        <a:p>
          <a:endParaRPr lang="zh-TW" altLang="en-US"/>
        </a:p>
      </dgm:t>
    </dgm:pt>
    <dgm:pt modelId="{01ADEAAC-0A9A-4AE5-B865-4A7973366012}" type="sibTrans" cxnId="{9E0296F6-3F2D-40DD-B9EF-A3512586D3F7}">
      <dgm:prSet/>
      <dgm:spPr/>
      <dgm:t>
        <a:bodyPr/>
        <a:lstStyle/>
        <a:p>
          <a:endParaRPr lang="zh-TW" altLang="en-US"/>
        </a:p>
      </dgm:t>
    </dgm:pt>
    <dgm:pt modelId="{43B14530-06A9-490C-BC53-773F86D91887}">
      <dgm:prSet custT="1"/>
      <dgm:spPr/>
      <dgm:t>
        <a:bodyPr/>
        <a:lstStyle/>
        <a:p>
          <a:pPr rtl="0"/>
          <a:r>
            <a:rPr lang="zh-TW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二話不說，獨自漫遊校園吧！</a:t>
          </a:r>
          <a:endParaRPr lang="en-US" altLang="zh-TW" sz="3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  <a:p>
          <a:pPr rtl="0"/>
          <a:r>
            <a:rPr lang="zh-TW" alt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寫下你的五感校園地圖</a:t>
          </a:r>
          <a:endParaRPr lang="en-US" sz="3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5AF23AF2-8975-4D89-BA56-54D8D53472CB}" type="parTrans" cxnId="{2F2515B1-D4C2-45F9-A93E-772E27BBCFF1}">
      <dgm:prSet/>
      <dgm:spPr/>
      <dgm:t>
        <a:bodyPr/>
        <a:lstStyle/>
        <a:p>
          <a:endParaRPr lang="zh-TW" altLang="en-US"/>
        </a:p>
      </dgm:t>
    </dgm:pt>
    <dgm:pt modelId="{57D8A229-8374-4C0A-A799-EA307C3D4CE7}" type="sibTrans" cxnId="{2F2515B1-D4C2-45F9-A93E-772E27BBCFF1}">
      <dgm:prSet/>
      <dgm:spPr/>
      <dgm:t>
        <a:bodyPr/>
        <a:lstStyle/>
        <a:p>
          <a:endParaRPr lang="zh-TW" altLang="en-US"/>
        </a:p>
      </dgm:t>
    </dgm:pt>
    <dgm:pt modelId="{187F56EE-062A-4142-8B55-157C5776D0EB}" type="pres">
      <dgm:prSet presAssocID="{1C6583D2-061A-440F-843B-520B7EA1CC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CB7359B-B03F-4B21-9E49-6F364CE006AA}" type="pres">
      <dgm:prSet presAssocID="{43E3E7DE-0CD6-4904-A0D4-B919C40FC36C}" presName="parentText" presStyleLbl="node1" presStyleIdx="0" presStyleCnt="2" custScaleY="14691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B5812A-5E73-4C66-8B64-B35AD9CC955B}" type="pres">
      <dgm:prSet presAssocID="{01ADEAAC-0A9A-4AE5-B865-4A7973366012}" presName="spacer" presStyleCnt="0"/>
      <dgm:spPr/>
    </dgm:pt>
    <dgm:pt modelId="{D843F478-8718-47DF-AC6A-678DA3837F9F}" type="pres">
      <dgm:prSet presAssocID="{43B14530-06A9-490C-BC53-773F86D9188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E0296F6-3F2D-40DD-B9EF-A3512586D3F7}" srcId="{1C6583D2-061A-440F-843B-520B7EA1CC46}" destId="{43E3E7DE-0CD6-4904-A0D4-B919C40FC36C}" srcOrd="0" destOrd="0" parTransId="{F1A8D7E2-9196-4B35-8CBC-249D01B18CA0}" sibTransId="{01ADEAAC-0A9A-4AE5-B865-4A7973366012}"/>
    <dgm:cxn modelId="{9F7F5224-7C6D-42B1-B7EA-2F9B2898E34F}" type="presOf" srcId="{43E3E7DE-0CD6-4904-A0D4-B919C40FC36C}" destId="{DCB7359B-B03F-4B21-9E49-6F364CE006AA}" srcOrd="0" destOrd="0" presId="urn:microsoft.com/office/officeart/2005/8/layout/vList2"/>
    <dgm:cxn modelId="{2A95EF71-7C00-4ED0-A8D7-91F5E02A1CDC}" type="presOf" srcId="{43B14530-06A9-490C-BC53-773F86D91887}" destId="{D843F478-8718-47DF-AC6A-678DA3837F9F}" srcOrd="0" destOrd="0" presId="urn:microsoft.com/office/officeart/2005/8/layout/vList2"/>
    <dgm:cxn modelId="{2F2515B1-D4C2-45F9-A93E-772E27BBCFF1}" srcId="{1C6583D2-061A-440F-843B-520B7EA1CC46}" destId="{43B14530-06A9-490C-BC53-773F86D91887}" srcOrd="1" destOrd="0" parTransId="{5AF23AF2-8975-4D89-BA56-54D8D53472CB}" sibTransId="{57D8A229-8374-4C0A-A799-EA307C3D4CE7}"/>
    <dgm:cxn modelId="{DB08F4AE-A077-4FD3-BD52-F7B7FC016D7B}" type="presOf" srcId="{1C6583D2-061A-440F-843B-520B7EA1CC46}" destId="{187F56EE-062A-4142-8B55-157C5776D0EB}" srcOrd="0" destOrd="0" presId="urn:microsoft.com/office/officeart/2005/8/layout/vList2"/>
    <dgm:cxn modelId="{8E835980-3086-484F-A728-F76110A40908}" type="presParOf" srcId="{187F56EE-062A-4142-8B55-157C5776D0EB}" destId="{DCB7359B-B03F-4B21-9E49-6F364CE006AA}" srcOrd="0" destOrd="0" presId="urn:microsoft.com/office/officeart/2005/8/layout/vList2"/>
    <dgm:cxn modelId="{29EBF14B-F926-40B9-A279-B5F25CCEE64B}" type="presParOf" srcId="{187F56EE-062A-4142-8B55-157C5776D0EB}" destId="{91B5812A-5E73-4C66-8B64-B35AD9CC955B}" srcOrd="1" destOrd="0" presId="urn:microsoft.com/office/officeart/2005/8/layout/vList2"/>
    <dgm:cxn modelId="{484A761C-553F-4EE6-BA76-9113AAD5D256}" type="presParOf" srcId="{187F56EE-062A-4142-8B55-157C5776D0EB}" destId="{D843F478-8718-47DF-AC6A-678DA3837F9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BF387E-CD21-4968-8034-F5D1AB340C3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90365AA4-D4B1-4858-A5FB-1102DC1F00FF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閱讀篇章</a:t>
          </a:r>
          <a:r>
            <a:rPr lang="zh-TW" altLang="en-US" sz="2800" dirty="0" smtClean="0">
              <a:latin typeface="微軟正黑體" pitchFamily="34" charset="-120"/>
              <a:ea typeface="微軟正黑體" pitchFamily="34" charset="-120"/>
            </a:rPr>
            <a:t>：</a:t>
          </a:r>
          <a:endParaRPr lang="en-US" sz="2800" dirty="0" smtClean="0">
            <a:latin typeface="微軟正黑體" pitchFamily="34" charset="-120"/>
            <a:ea typeface="微軟正黑體" pitchFamily="34" charset="-120"/>
          </a:endParaRPr>
        </a:p>
      </dgm:t>
    </dgm:pt>
    <dgm:pt modelId="{D017A0E3-1044-4892-AB18-D8CFC5E3856A}" type="parTrans" cxnId="{6F094373-EAB0-4CB1-97EE-397481AE2F5A}">
      <dgm:prSet/>
      <dgm:spPr/>
      <dgm:t>
        <a:bodyPr/>
        <a:lstStyle/>
        <a:p>
          <a:endParaRPr lang="zh-TW" altLang="en-US"/>
        </a:p>
      </dgm:t>
    </dgm:pt>
    <dgm:pt modelId="{1E14A620-B5F3-4371-8EC9-5941BAE15CAF}" type="sibTrans" cxnId="{6F094373-EAB0-4CB1-97EE-397481AE2F5A}">
      <dgm:prSet/>
      <dgm:spPr/>
      <dgm:t>
        <a:bodyPr/>
        <a:lstStyle/>
        <a:p>
          <a:endParaRPr lang="zh-TW" altLang="en-US"/>
        </a:p>
      </dgm:t>
    </dgm:pt>
    <dgm:pt modelId="{C8101003-B5D2-4C87-B0A8-CD01E8D86E40}">
      <dgm:prSet custT="1"/>
      <dgm:spPr/>
      <dgm:t>
        <a:bodyPr/>
        <a:lstStyle/>
        <a:p>
          <a:pPr rtl="0"/>
          <a:r>
            <a:rPr lang="zh-TW" altLang="en-US" sz="2800" dirty="0" smtClean="0">
              <a:latin typeface="微軟正黑體" pitchFamily="34" charset="-120"/>
              <a:ea typeface="微軟正黑體" pitchFamily="34" charset="-120"/>
            </a:rPr>
            <a:t>凌拂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今年釀酒的春花沒有開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en-US" sz="2800" dirty="0">
            <a:latin typeface="微軟正黑體" pitchFamily="34" charset="-120"/>
            <a:ea typeface="微軟正黑體" pitchFamily="34" charset="-120"/>
          </a:endParaRPr>
        </a:p>
      </dgm:t>
    </dgm:pt>
    <dgm:pt modelId="{DDBA1F9F-4F72-4652-BA2C-BEBDAE63F983}" type="parTrans" cxnId="{7834A3C2-75F0-42E8-9DF1-579B8D0AC882}">
      <dgm:prSet/>
      <dgm:spPr/>
      <dgm:t>
        <a:bodyPr/>
        <a:lstStyle/>
        <a:p>
          <a:endParaRPr lang="zh-TW" altLang="en-US"/>
        </a:p>
      </dgm:t>
    </dgm:pt>
    <dgm:pt modelId="{E25A6DA5-1F59-4082-83CE-EE0E1B6D510C}" type="sibTrans" cxnId="{7834A3C2-75F0-42E8-9DF1-579B8D0AC882}">
      <dgm:prSet/>
      <dgm:spPr/>
      <dgm:t>
        <a:bodyPr/>
        <a:lstStyle/>
        <a:p>
          <a:endParaRPr lang="zh-TW" altLang="en-US"/>
        </a:p>
      </dgm:t>
    </dgm:pt>
    <dgm:pt modelId="{77838758-6DFB-40C5-9FA1-CB90DC256A13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陳幸蕙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冬日隨筆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</a:p>
      </dgm:t>
    </dgm:pt>
    <dgm:pt modelId="{23854797-E5A9-46E6-924E-C8885C6BB77B}" type="parTrans" cxnId="{A4A65AC6-291D-4E6E-8266-72C4C4509F3A}">
      <dgm:prSet/>
      <dgm:spPr/>
      <dgm:t>
        <a:bodyPr/>
        <a:lstStyle/>
        <a:p>
          <a:endParaRPr lang="zh-TW" altLang="en-US"/>
        </a:p>
      </dgm:t>
    </dgm:pt>
    <dgm:pt modelId="{3F126DAE-D59B-433D-A3EE-241A4E8186DB}" type="sibTrans" cxnId="{A4A65AC6-291D-4E6E-8266-72C4C4509F3A}">
      <dgm:prSet/>
      <dgm:spPr/>
      <dgm:t>
        <a:bodyPr/>
        <a:lstStyle/>
        <a:p>
          <a:endParaRPr lang="zh-TW" altLang="en-US"/>
        </a:p>
      </dgm:t>
    </dgm:pt>
    <dgm:pt modelId="{24F05B76-D26D-4014-8B72-24D1042CB9F2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蔣勳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《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美的覺醒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》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04CC7146-0A73-43D8-BDEE-2C4C7A9BFF83}" type="parTrans" cxnId="{503A7DA2-8E9C-4AD8-88BE-3718CA0F628C}">
      <dgm:prSet/>
      <dgm:spPr/>
      <dgm:t>
        <a:bodyPr/>
        <a:lstStyle/>
        <a:p>
          <a:endParaRPr lang="zh-TW" altLang="en-US"/>
        </a:p>
      </dgm:t>
    </dgm:pt>
    <dgm:pt modelId="{D8C5AAD1-887B-44F7-BF60-0044430E54DE}" type="sibTrans" cxnId="{503A7DA2-8E9C-4AD8-88BE-3718CA0F628C}">
      <dgm:prSet/>
      <dgm:spPr/>
      <dgm:t>
        <a:bodyPr/>
        <a:lstStyle/>
        <a:p>
          <a:endParaRPr lang="zh-TW" altLang="en-US"/>
        </a:p>
      </dgm:t>
    </dgm:pt>
    <dgm:pt modelId="{7DED8089-E5EF-4303-B82E-A0E8DE9A56AA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楊照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氣味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8294C6E6-B0E8-4B4C-A444-987A6025398F}" type="parTrans" cxnId="{C3DA1882-50D4-4168-90FB-73548B335BB0}">
      <dgm:prSet/>
      <dgm:spPr/>
      <dgm:t>
        <a:bodyPr/>
        <a:lstStyle/>
        <a:p>
          <a:endParaRPr lang="zh-TW" altLang="en-US"/>
        </a:p>
      </dgm:t>
    </dgm:pt>
    <dgm:pt modelId="{8774D154-FE20-4209-9E3F-CFBD3B5912A5}" type="sibTrans" cxnId="{C3DA1882-50D4-4168-90FB-73548B335BB0}">
      <dgm:prSet/>
      <dgm:spPr/>
      <dgm:t>
        <a:bodyPr/>
        <a:lstStyle/>
        <a:p>
          <a:endParaRPr lang="zh-TW" altLang="en-US"/>
        </a:p>
      </dgm:t>
    </dgm:pt>
    <dgm:pt modelId="{9D3C7DA8-D468-4377-A1A2-D8FE73E5F158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周芬伶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酸柚與甜瓜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52351A6B-4481-4A3B-85D1-601812212125}" type="parTrans" cxnId="{0B583D9E-39C0-4D37-8EE3-70C8D33FA747}">
      <dgm:prSet/>
      <dgm:spPr/>
      <dgm:t>
        <a:bodyPr/>
        <a:lstStyle/>
        <a:p>
          <a:endParaRPr lang="zh-TW" altLang="en-US"/>
        </a:p>
      </dgm:t>
    </dgm:pt>
    <dgm:pt modelId="{06CB4C11-28CC-49FF-BFFD-3DDF46FA52A7}" type="sibTrans" cxnId="{0B583D9E-39C0-4D37-8EE3-70C8D33FA747}">
      <dgm:prSet/>
      <dgm:spPr/>
      <dgm:t>
        <a:bodyPr/>
        <a:lstStyle/>
        <a:p>
          <a:endParaRPr lang="zh-TW" altLang="en-US"/>
        </a:p>
      </dgm:t>
    </dgm:pt>
    <dgm:pt modelId="{DA6193F4-1ECE-4599-8E26-907771F5E478}" type="pres">
      <dgm:prSet presAssocID="{49BF387E-CD21-4968-8034-F5D1AB340C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56D2D5A-DE2C-4AE5-96A8-ED5AAF26D8E5}" type="pres">
      <dgm:prSet presAssocID="{90365AA4-D4B1-4858-A5FB-1102DC1F00F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AD25C9-7783-4989-9B76-E03CF94E8AFA}" type="pres">
      <dgm:prSet presAssocID="{1E14A620-B5F3-4371-8EC9-5941BAE15CAF}" presName="spacer" presStyleCnt="0"/>
      <dgm:spPr/>
    </dgm:pt>
    <dgm:pt modelId="{A6FBA00B-B4EB-42B0-B58C-7F44124794C7}" type="pres">
      <dgm:prSet presAssocID="{C8101003-B5D2-4C87-B0A8-CD01E8D86E4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955146-DBDA-47AE-8DF4-9D5133869BB5}" type="pres">
      <dgm:prSet presAssocID="{E25A6DA5-1F59-4082-83CE-EE0E1B6D510C}" presName="spacer" presStyleCnt="0"/>
      <dgm:spPr/>
    </dgm:pt>
    <dgm:pt modelId="{46997E12-C3F9-4219-8639-23479E1E770B}" type="pres">
      <dgm:prSet presAssocID="{77838758-6DFB-40C5-9FA1-CB90DC256A13}" presName="parentText" presStyleLbl="node1" presStyleIdx="2" presStyleCnt="6" custLinFactY="1897" custLinFactNeighborX="-79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79C732-A56D-43E0-BDB8-36442A73A4CA}" type="pres">
      <dgm:prSet presAssocID="{3F126DAE-D59B-433D-A3EE-241A4E8186DB}" presName="spacer" presStyleCnt="0"/>
      <dgm:spPr/>
    </dgm:pt>
    <dgm:pt modelId="{2EA78FB2-8B65-4F08-8579-99D37EAAEB1E}" type="pres">
      <dgm:prSet presAssocID="{24F05B76-D26D-4014-8B72-24D1042CB9F2}" presName="parentText" presStyleLbl="node1" presStyleIdx="3" presStyleCnt="6" custLinFactNeighborX="133" custLinFactNeighborY="-6726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DB820C-E842-4867-85F4-E680C80E6CEE}" type="pres">
      <dgm:prSet presAssocID="{D8C5AAD1-887B-44F7-BF60-0044430E54DE}" presName="spacer" presStyleCnt="0"/>
      <dgm:spPr/>
    </dgm:pt>
    <dgm:pt modelId="{FCAF43D1-D28A-41D7-92AF-607A94E8DE16}" type="pres">
      <dgm:prSet presAssocID="{7DED8089-E5EF-4303-B82E-A0E8DE9A56A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A46681-0FC5-4006-8B0C-75398A0F9C3A}" type="pres">
      <dgm:prSet presAssocID="{8774D154-FE20-4209-9E3F-CFBD3B5912A5}" presName="spacer" presStyleCnt="0"/>
      <dgm:spPr/>
    </dgm:pt>
    <dgm:pt modelId="{9653575D-A1DB-481F-B4A5-71615D62D62F}" type="pres">
      <dgm:prSet presAssocID="{9D3C7DA8-D468-4377-A1A2-D8FE73E5F15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8EB1B75-2FE1-4751-A851-2F6E94B42DF6}" type="presOf" srcId="{77838758-6DFB-40C5-9FA1-CB90DC256A13}" destId="{46997E12-C3F9-4219-8639-23479E1E770B}" srcOrd="0" destOrd="0" presId="urn:microsoft.com/office/officeart/2005/8/layout/vList2"/>
    <dgm:cxn modelId="{D4CC77DB-701F-4FF1-AB78-62DDC6555E6C}" type="presOf" srcId="{90365AA4-D4B1-4858-A5FB-1102DC1F00FF}" destId="{A56D2D5A-DE2C-4AE5-96A8-ED5AAF26D8E5}" srcOrd="0" destOrd="0" presId="urn:microsoft.com/office/officeart/2005/8/layout/vList2"/>
    <dgm:cxn modelId="{5CEAF830-298C-4381-929C-D32A239ECACB}" type="presOf" srcId="{9D3C7DA8-D468-4377-A1A2-D8FE73E5F158}" destId="{9653575D-A1DB-481F-B4A5-71615D62D62F}" srcOrd="0" destOrd="0" presId="urn:microsoft.com/office/officeart/2005/8/layout/vList2"/>
    <dgm:cxn modelId="{F3A429B0-44CF-49A9-BA6D-F9CFAA18BA63}" type="presOf" srcId="{24F05B76-D26D-4014-8B72-24D1042CB9F2}" destId="{2EA78FB2-8B65-4F08-8579-99D37EAAEB1E}" srcOrd="0" destOrd="0" presId="urn:microsoft.com/office/officeart/2005/8/layout/vList2"/>
    <dgm:cxn modelId="{01CB9392-5EA4-44D9-95C5-0C1C61F3A149}" type="presOf" srcId="{C8101003-B5D2-4C87-B0A8-CD01E8D86E40}" destId="{A6FBA00B-B4EB-42B0-B58C-7F44124794C7}" srcOrd="0" destOrd="0" presId="urn:microsoft.com/office/officeart/2005/8/layout/vList2"/>
    <dgm:cxn modelId="{A4A65AC6-291D-4E6E-8266-72C4C4509F3A}" srcId="{49BF387E-CD21-4968-8034-F5D1AB340C3F}" destId="{77838758-6DFB-40C5-9FA1-CB90DC256A13}" srcOrd="2" destOrd="0" parTransId="{23854797-E5A9-46E6-924E-C8885C6BB77B}" sibTransId="{3F126DAE-D59B-433D-A3EE-241A4E8186DB}"/>
    <dgm:cxn modelId="{7834A3C2-75F0-42E8-9DF1-579B8D0AC882}" srcId="{49BF387E-CD21-4968-8034-F5D1AB340C3F}" destId="{C8101003-B5D2-4C87-B0A8-CD01E8D86E40}" srcOrd="1" destOrd="0" parTransId="{DDBA1F9F-4F72-4652-BA2C-BEBDAE63F983}" sibTransId="{E25A6DA5-1F59-4082-83CE-EE0E1B6D510C}"/>
    <dgm:cxn modelId="{503A7DA2-8E9C-4AD8-88BE-3718CA0F628C}" srcId="{49BF387E-CD21-4968-8034-F5D1AB340C3F}" destId="{24F05B76-D26D-4014-8B72-24D1042CB9F2}" srcOrd="3" destOrd="0" parTransId="{04CC7146-0A73-43D8-BDEE-2C4C7A9BFF83}" sibTransId="{D8C5AAD1-887B-44F7-BF60-0044430E54DE}"/>
    <dgm:cxn modelId="{F5042034-EBCE-41FD-B4FB-6B6A99076473}" type="presOf" srcId="{7DED8089-E5EF-4303-B82E-A0E8DE9A56AA}" destId="{FCAF43D1-D28A-41D7-92AF-607A94E8DE16}" srcOrd="0" destOrd="0" presId="urn:microsoft.com/office/officeart/2005/8/layout/vList2"/>
    <dgm:cxn modelId="{6F094373-EAB0-4CB1-97EE-397481AE2F5A}" srcId="{49BF387E-CD21-4968-8034-F5D1AB340C3F}" destId="{90365AA4-D4B1-4858-A5FB-1102DC1F00FF}" srcOrd="0" destOrd="0" parTransId="{D017A0E3-1044-4892-AB18-D8CFC5E3856A}" sibTransId="{1E14A620-B5F3-4371-8EC9-5941BAE15CAF}"/>
    <dgm:cxn modelId="{27EF7968-3EB7-4C80-87A7-C602A18BB2A4}" type="presOf" srcId="{49BF387E-CD21-4968-8034-F5D1AB340C3F}" destId="{DA6193F4-1ECE-4599-8E26-907771F5E478}" srcOrd="0" destOrd="0" presId="urn:microsoft.com/office/officeart/2005/8/layout/vList2"/>
    <dgm:cxn modelId="{C3DA1882-50D4-4168-90FB-73548B335BB0}" srcId="{49BF387E-CD21-4968-8034-F5D1AB340C3F}" destId="{7DED8089-E5EF-4303-B82E-A0E8DE9A56AA}" srcOrd="4" destOrd="0" parTransId="{8294C6E6-B0E8-4B4C-A444-987A6025398F}" sibTransId="{8774D154-FE20-4209-9E3F-CFBD3B5912A5}"/>
    <dgm:cxn modelId="{0B583D9E-39C0-4D37-8EE3-70C8D33FA747}" srcId="{49BF387E-CD21-4968-8034-F5D1AB340C3F}" destId="{9D3C7DA8-D468-4377-A1A2-D8FE73E5F158}" srcOrd="5" destOrd="0" parTransId="{52351A6B-4481-4A3B-85D1-601812212125}" sibTransId="{06CB4C11-28CC-49FF-BFFD-3DDF46FA52A7}"/>
    <dgm:cxn modelId="{85DF587F-8116-4D76-94B4-2B0DFDBF63FE}" type="presParOf" srcId="{DA6193F4-1ECE-4599-8E26-907771F5E478}" destId="{A56D2D5A-DE2C-4AE5-96A8-ED5AAF26D8E5}" srcOrd="0" destOrd="0" presId="urn:microsoft.com/office/officeart/2005/8/layout/vList2"/>
    <dgm:cxn modelId="{33582E4D-6060-4FCA-B136-C8E5CBBF2D39}" type="presParOf" srcId="{DA6193F4-1ECE-4599-8E26-907771F5E478}" destId="{2CAD25C9-7783-4989-9B76-E03CF94E8AFA}" srcOrd="1" destOrd="0" presId="urn:microsoft.com/office/officeart/2005/8/layout/vList2"/>
    <dgm:cxn modelId="{FC542A5B-8634-4893-AEC7-4DDD0E684701}" type="presParOf" srcId="{DA6193F4-1ECE-4599-8E26-907771F5E478}" destId="{A6FBA00B-B4EB-42B0-B58C-7F44124794C7}" srcOrd="2" destOrd="0" presId="urn:microsoft.com/office/officeart/2005/8/layout/vList2"/>
    <dgm:cxn modelId="{EB1CABBF-2F06-4525-8CD2-80AABDA3E2A8}" type="presParOf" srcId="{DA6193F4-1ECE-4599-8E26-907771F5E478}" destId="{68955146-DBDA-47AE-8DF4-9D5133869BB5}" srcOrd="3" destOrd="0" presId="urn:microsoft.com/office/officeart/2005/8/layout/vList2"/>
    <dgm:cxn modelId="{D7549051-557B-4B13-8F2F-E7DC8D1DB35F}" type="presParOf" srcId="{DA6193F4-1ECE-4599-8E26-907771F5E478}" destId="{46997E12-C3F9-4219-8639-23479E1E770B}" srcOrd="4" destOrd="0" presId="urn:microsoft.com/office/officeart/2005/8/layout/vList2"/>
    <dgm:cxn modelId="{F50C859D-681F-4998-BC78-D095921DDB6E}" type="presParOf" srcId="{DA6193F4-1ECE-4599-8E26-907771F5E478}" destId="{4D79C732-A56D-43E0-BDB8-36442A73A4CA}" srcOrd="5" destOrd="0" presId="urn:microsoft.com/office/officeart/2005/8/layout/vList2"/>
    <dgm:cxn modelId="{92165B70-0704-4E43-9ADD-35FCC8DBC8CA}" type="presParOf" srcId="{DA6193F4-1ECE-4599-8E26-907771F5E478}" destId="{2EA78FB2-8B65-4F08-8579-99D37EAAEB1E}" srcOrd="6" destOrd="0" presId="urn:microsoft.com/office/officeart/2005/8/layout/vList2"/>
    <dgm:cxn modelId="{2629F8FA-2889-4352-9D6C-C1300833A576}" type="presParOf" srcId="{DA6193F4-1ECE-4599-8E26-907771F5E478}" destId="{95DB820C-E842-4867-85F4-E680C80E6CEE}" srcOrd="7" destOrd="0" presId="urn:microsoft.com/office/officeart/2005/8/layout/vList2"/>
    <dgm:cxn modelId="{B6A2A0AA-7861-46C5-BF5B-769B3248C235}" type="presParOf" srcId="{DA6193F4-1ECE-4599-8E26-907771F5E478}" destId="{FCAF43D1-D28A-41D7-92AF-607A94E8DE16}" srcOrd="8" destOrd="0" presId="urn:microsoft.com/office/officeart/2005/8/layout/vList2"/>
    <dgm:cxn modelId="{C186C708-FD44-4BC7-8B55-41B4B6F31998}" type="presParOf" srcId="{DA6193F4-1ECE-4599-8E26-907771F5E478}" destId="{C8A46681-0FC5-4006-8B0C-75398A0F9C3A}" srcOrd="9" destOrd="0" presId="urn:microsoft.com/office/officeart/2005/8/layout/vList2"/>
    <dgm:cxn modelId="{D6FD37A3-CD80-41C8-9009-87F992925679}" type="presParOf" srcId="{DA6193F4-1ECE-4599-8E26-907771F5E478}" destId="{9653575D-A1DB-481F-B4A5-71615D62D62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F54F56-27F3-40E6-BDFE-063AF57DD68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zh-TW" altLang="en-US"/>
        </a:p>
      </dgm:t>
    </dgm:pt>
    <dgm:pt modelId="{7BC8900E-034C-4BA6-AA5A-04E6C0EF4D98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中國詩詞的兩大主題</a:t>
          </a:r>
          <a:endParaRPr lang="en-US" sz="2800" dirty="0">
            <a:solidFill>
              <a:schemeClr val="tx1"/>
            </a:solidFill>
          </a:endParaRPr>
        </a:p>
      </dgm:t>
    </dgm:pt>
    <dgm:pt modelId="{321B115C-334E-4E5C-9793-D08235B67CB2}" type="parTrans" cxnId="{494E8102-CD73-4E77-B840-3DC9013AFB03}">
      <dgm:prSet/>
      <dgm:spPr/>
      <dgm:t>
        <a:bodyPr/>
        <a:lstStyle/>
        <a:p>
          <a:endParaRPr lang="zh-TW" altLang="en-US"/>
        </a:p>
      </dgm:t>
    </dgm:pt>
    <dgm:pt modelId="{50EDEEC3-136D-4185-9122-B437C9463295}" type="sibTrans" cxnId="{494E8102-CD73-4E77-B840-3DC9013AFB03}">
      <dgm:prSet/>
      <dgm:spPr/>
      <dgm:t>
        <a:bodyPr/>
        <a:lstStyle/>
        <a:p>
          <a:endParaRPr lang="zh-TW" altLang="en-US"/>
        </a:p>
      </dgm:t>
    </dgm:pt>
    <dgm:pt modelId="{1355D7A9-9748-450D-A895-44058B241AFC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傷春</a:t>
          </a:r>
          <a:endParaRPr lang="en-US" sz="2800" dirty="0" smtClean="0">
            <a:solidFill>
              <a:schemeClr val="tx1"/>
            </a:solidFill>
          </a:endParaRPr>
        </a:p>
      </dgm:t>
    </dgm:pt>
    <dgm:pt modelId="{13EAEAB9-FE05-4F63-8E63-59F7C9726955}" type="parTrans" cxnId="{FA9AF231-4BD6-4767-9BFF-6DC1C63A4AA0}">
      <dgm:prSet/>
      <dgm:spPr/>
      <dgm:t>
        <a:bodyPr/>
        <a:lstStyle/>
        <a:p>
          <a:endParaRPr lang="zh-TW" altLang="en-US"/>
        </a:p>
      </dgm:t>
    </dgm:pt>
    <dgm:pt modelId="{911DECB8-7DD8-4D89-B6D5-13E038D1C6FB}" type="sibTrans" cxnId="{FA9AF231-4BD6-4767-9BFF-6DC1C63A4AA0}">
      <dgm:prSet/>
      <dgm:spPr/>
      <dgm:t>
        <a:bodyPr/>
        <a:lstStyle/>
        <a:p>
          <a:endParaRPr lang="zh-TW" altLang="en-US"/>
        </a:p>
      </dgm:t>
    </dgm:pt>
    <dgm:pt modelId="{E33C59C7-2A4D-46F7-A9B3-2B5E996ED30A}">
      <dgm:prSet/>
      <dgm:spPr/>
      <dgm:t>
        <a:bodyPr/>
        <a:lstStyle/>
        <a:p>
          <a:pPr rtl="0"/>
          <a:r>
            <a:rPr lang="zh-TW" dirty="0" smtClean="0"/>
            <a:t>春女思</a:t>
          </a:r>
          <a:endParaRPr lang="en-US" dirty="0"/>
        </a:p>
      </dgm:t>
    </dgm:pt>
    <dgm:pt modelId="{24B5B848-47C4-4F83-930E-7F65441B221D}" type="parTrans" cxnId="{C51B2120-CB03-432D-AB5C-7098A1F7B513}">
      <dgm:prSet/>
      <dgm:spPr/>
      <dgm:t>
        <a:bodyPr/>
        <a:lstStyle/>
        <a:p>
          <a:endParaRPr lang="zh-TW" altLang="en-US"/>
        </a:p>
      </dgm:t>
    </dgm:pt>
    <dgm:pt modelId="{15579FAD-027E-41FF-B7AE-F85EFF5C48CB}" type="sibTrans" cxnId="{C51B2120-CB03-432D-AB5C-7098A1F7B513}">
      <dgm:prSet/>
      <dgm:spPr/>
      <dgm:t>
        <a:bodyPr/>
        <a:lstStyle/>
        <a:p>
          <a:endParaRPr lang="zh-TW" altLang="en-US"/>
        </a:p>
      </dgm:t>
    </dgm:pt>
    <dgm:pt modelId="{A528B6BC-6263-4802-88DF-25B638EDC14B}">
      <dgm:prSet/>
      <dgm:spPr/>
      <dgm:t>
        <a:bodyPr/>
        <a:lstStyle/>
        <a:p>
          <a:pPr rtl="0"/>
          <a:r>
            <a:rPr lang="zh-TW" dirty="0" smtClean="0"/>
            <a:t>春天傷失偶</a:t>
          </a:r>
          <a:endParaRPr lang="en-US" dirty="0"/>
        </a:p>
      </dgm:t>
    </dgm:pt>
    <dgm:pt modelId="{6C43BAFD-B469-47B3-AEF3-F8FE3A3AE90C}" type="parTrans" cxnId="{A8CC8DD0-504B-4F8D-94B6-372253D8B44D}">
      <dgm:prSet/>
      <dgm:spPr/>
      <dgm:t>
        <a:bodyPr/>
        <a:lstStyle/>
        <a:p>
          <a:endParaRPr lang="zh-TW" altLang="en-US"/>
        </a:p>
      </dgm:t>
    </dgm:pt>
    <dgm:pt modelId="{EA4F5CB0-0B4D-4EFD-B89E-9FEBE2DA994F}" type="sibTrans" cxnId="{A8CC8DD0-504B-4F8D-94B6-372253D8B44D}">
      <dgm:prSet/>
      <dgm:spPr/>
      <dgm:t>
        <a:bodyPr/>
        <a:lstStyle/>
        <a:p>
          <a:endParaRPr lang="zh-TW" altLang="en-US"/>
        </a:p>
      </dgm:t>
    </dgm:pt>
    <dgm:pt modelId="{36DCDE6E-39B5-424C-8796-CAB4CD48DA39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悲秋</a:t>
          </a:r>
          <a:endParaRPr lang="en-US" sz="2800" dirty="0">
            <a:solidFill>
              <a:schemeClr val="tx1"/>
            </a:solidFill>
          </a:endParaRPr>
        </a:p>
      </dgm:t>
    </dgm:pt>
    <dgm:pt modelId="{3BD58679-40B0-4AB6-9CCD-80D52B3C64F9}" type="parTrans" cxnId="{49D0A2F3-7D92-4130-B6C0-91E744F8A7CB}">
      <dgm:prSet/>
      <dgm:spPr/>
      <dgm:t>
        <a:bodyPr/>
        <a:lstStyle/>
        <a:p>
          <a:endParaRPr lang="zh-TW" altLang="en-US"/>
        </a:p>
      </dgm:t>
    </dgm:pt>
    <dgm:pt modelId="{C8791988-89CE-4BAA-93B8-2D0034F9A98B}" type="sibTrans" cxnId="{49D0A2F3-7D92-4130-B6C0-91E744F8A7CB}">
      <dgm:prSet/>
      <dgm:spPr/>
      <dgm:t>
        <a:bodyPr/>
        <a:lstStyle/>
        <a:p>
          <a:endParaRPr lang="zh-TW" altLang="en-US"/>
        </a:p>
      </dgm:t>
    </dgm:pt>
    <dgm:pt modelId="{EC9B121D-528B-495C-9574-9CB6CC872EFA}">
      <dgm:prSet/>
      <dgm:spPr/>
      <dgm:t>
        <a:bodyPr/>
        <a:lstStyle/>
        <a:p>
          <a:pPr rtl="0"/>
          <a:r>
            <a:rPr lang="zh-TW" dirty="0" smtClean="0"/>
            <a:t>秋士悲</a:t>
          </a:r>
          <a:endParaRPr lang="en-US" dirty="0"/>
        </a:p>
      </dgm:t>
    </dgm:pt>
    <dgm:pt modelId="{565114BA-DDAB-44F6-BBB2-F0A321D05BEE}" type="parTrans" cxnId="{172926E4-D00A-476C-B235-53D3E6E58C28}">
      <dgm:prSet/>
      <dgm:spPr/>
      <dgm:t>
        <a:bodyPr/>
        <a:lstStyle/>
        <a:p>
          <a:endParaRPr lang="zh-TW" altLang="en-US"/>
        </a:p>
      </dgm:t>
    </dgm:pt>
    <dgm:pt modelId="{324309FD-5D44-4BB7-B407-AF4FBEDD1D6E}" type="sibTrans" cxnId="{172926E4-D00A-476C-B235-53D3E6E58C28}">
      <dgm:prSet/>
      <dgm:spPr/>
      <dgm:t>
        <a:bodyPr/>
        <a:lstStyle/>
        <a:p>
          <a:endParaRPr lang="zh-TW" altLang="en-US"/>
        </a:p>
      </dgm:t>
    </dgm:pt>
    <dgm:pt modelId="{96BDCE8F-79C3-4B59-8DC5-6A02E0E4B5E8}">
      <dgm:prSet/>
      <dgm:spPr/>
      <dgm:t>
        <a:bodyPr/>
        <a:lstStyle/>
        <a:p>
          <a:pPr rtl="0"/>
          <a:r>
            <a:rPr lang="zh-TW" dirty="0" smtClean="0"/>
            <a:t>秋天悲失志</a:t>
          </a:r>
          <a:endParaRPr lang="en-US" dirty="0"/>
        </a:p>
      </dgm:t>
    </dgm:pt>
    <dgm:pt modelId="{0485FF6B-A750-45C0-88BB-25E4F2BB9A95}" type="parTrans" cxnId="{80165913-51A3-4FC5-8742-4D88C03D23AF}">
      <dgm:prSet/>
      <dgm:spPr/>
      <dgm:t>
        <a:bodyPr/>
        <a:lstStyle/>
        <a:p>
          <a:endParaRPr lang="zh-TW" altLang="en-US"/>
        </a:p>
      </dgm:t>
    </dgm:pt>
    <dgm:pt modelId="{7E90BF3A-C421-4668-AAFA-7BE0B44FD650}" type="sibTrans" cxnId="{80165913-51A3-4FC5-8742-4D88C03D23AF}">
      <dgm:prSet/>
      <dgm:spPr/>
      <dgm:t>
        <a:bodyPr/>
        <a:lstStyle/>
        <a:p>
          <a:endParaRPr lang="zh-TW" altLang="en-US"/>
        </a:p>
      </dgm:t>
    </dgm:pt>
    <dgm:pt modelId="{E3343EE6-1D14-4FE0-8F5B-4CD48AC9CA7A}" type="pres">
      <dgm:prSet presAssocID="{F5F54F56-27F3-40E6-BDFE-063AF57DD6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28CF823-576C-413C-A19B-89E81A8A3A94}" type="pres">
      <dgm:prSet presAssocID="{7BC8900E-034C-4BA6-AA5A-04E6C0EF4D98}" presName="parentLin" presStyleCnt="0"/>
      <dgm:spPr/>
    </dgm:pt>
    <dgm:pt modelId="{AD0D67A2-1A20-4820-B948-00BC3D8A3BF2}" type="pres">
      <dgm:prSet presAssocID="{7BC8900E-034C-4BA6-AA5A-04E6C0EF4D98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EA36A4E8-7205-4EE7-B89C-B950AE78B21B}" type="pres">
      <dgm:prSet presAssocID="{7BC8900E-034C-4BA6-AA5A-04E6C0EF4D9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BCC2A4-A735-44DC-906A-F353419DCAC4}" type="pres">
      <dgm:prSet presAssocID="{7BC8900E-034C-4BA6-AA5A-04E6C0EF4D98}" presName="negativeSpace" presStyleCnt="0"/>
      <dgm:spPr/>
    </dgm:pt>
    <dgm:pt modelId="{6FA24328-6595-4B19-B88C-72E73CAEA149}" type="pres">
      <dgm:prSet presAssocID="{7BC8900E-034C-4BA6-AA5A-04E6C0EF4D98}" presName="childText" presStyleLbl="conFgAcc1" presStyleIdx="0" presStyleCnt="3">
        <dgm:presLayoutVars>
          <dgm:bulletEnabled val="1"/>
        </dgm:presLayoutVars>
      </dgm:prSet>
      <dgm:spPr/>
    </dgm:pt>
    <dgm:pt modelId="{40326E90-D791-460D-B476-D6A1859A4143}" type="pres">
      <dgm:prSet presAssocID="{50EDEEC3-136D-4185-9122-B437C9463295}" presName="spaceBetweenRectangles" presStyleCnt="0"/>
      <dgm:spPr/>
    </dgm:pt>
    <dgm:pt modelId="{583AAEDC-B503-480C-8C62-A0F5CB3DB0EC}" type="pres">
      <dgm:prSet presAssocID="{1355D7A9-9748-450D-A895-44058B241AFC}" presName="parentLin" presStyleCnt="0"/>
      <dgm:spPr/>
    </dgm:pt>
    <dgm:pt modelId="{27AC99EC-664E-465B-83B4-4661385BA688}" type="pres">
      <dgm:prSet presAssocID="{1355D7A9-9748-450D-A895-44058B241AFC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8D6ACC9D-41FC-4ECC-BA3D-C04F0D19E3F3}" type="pres">
      <dgm:prSet presAssocID="{1355D7A9-9748-450D-A895-44058B241AF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79C285-1576-47F4-81C2-54CED5FA270C}" type="pres">
      <dgm:prSet presAssocID="{1355D7A9-9748-450D-A895-44058B241AFC}" presName="negativeSpace" presStyleCnt="0"/>
      <dgm:spPr/>
    </dgm:pt>
    <dgm:pt modelId="{81AF91B0-4458-4633-9DA7-0133B9ACEF67}" type="pres">
      <dgm:prSet presAssocID="{1355D7A9-9748-450D-A895-44058B241AF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74EFEF-3AF1-4E51-8A57-9D57237D8E48}" type="pres">
      <dgm:prSet presAssocID="{911DECB8-7DD8-4D89-B6D5-13E038D1C6FB}" presName="spaceBetweenRectangles" presStyleCnt="0"/>
      <dgm:spPr/>
    </dgm:pt>
    <dgm:pt modelId="{6B7F6B20-CECB-494D-8C9D-E0282818FC40}" type="pres">
      <dgm:prSet presAssocID="{36DCDE6E-39B5-424C-8796-CAB4CD48DA39}" presName="parentLin" presStyleCnt="0"/>
      <dgm:spPr/>
    </dgm:pt>
    <dgm:pt modelId="{BAEFE8E0-658D-463E-9424-B9DE6574C5E3}" type="pres">
      <dgm:prSet presAssocID="{36DCDE6E-39B5-424C-8796-CAB4CD48DA39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E1C49EBB-2202-4D6E-BE17-29D785FF2A48}" type="pres">
      <dgm:prSet presAssocID="{36DCDE6E-39B5-424C-8796-CAB4CD48DA39}" presName="parentText" presStyleLbl="node1" presStyleIdx="2" presStyleCnt="3" custLinFactNeighborX="-9987" custLinFactNeighborY="239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060D1E-F922-40D0-8695-0A6C3580C5B7}" type="pres">
      <dgm:prSet presAssocID="{36DCDE6E-39B5-424C-8796-CAB4CD48DA39}" presName="negativeSpace" presStyleCnt="0"/>
      <dgm:spPr/>
    </dgm:pt>
    <dgm:pt modelId="{C6C2E9A7-3EAA-4C5D-AB0C-B8F0B1553D61}" type="pres">
      <dgm:prSet presAssocID="{36DCDE6E-39B5-424C-8796-CAB4CD48DA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8CC8DD0-504B-4F8D-94B6-372253D8B44D}" srcId="{1355D7A9-9748-450D-A895-44058B241AFC}" destId="{A528B6BC-6263-4802-88DF-25B638EDC14B}" srcOrd="1" destOrd="0" parTransId="{6C43BAFD-B469-47B3-AEF3-F8FE3A3AE90C}" sibTransId="{EA4F5CB0-0B4D-4EFD-B89E-9FEBE2DA994F}"/>
    <dgm:cxn modelId="{172926E4-D00A-476C-B235-53D3E6E58C28}" srcId="{36DCDE6E-39B5-424C-8796-CAB4CD48DA39}" destId="{EC9B121D-528B-495C-9574-9CB6CC872EFA}" srcOrd="0" destOrd="0" parTransId="{565114BA-DDAB-44F6-BBB2-F0A321D05BEE}" sibTransId="{324309FD-5D44-4BB7-B407-AF4FBEDD1D6E}"/>
    <dgm:cxn modelId="{C51B2120-CB03-432D-AB5C-7098A1F7B513}" srcId="{1355D7A9-9748-450D-A895-44058B241AFC}" destId="{E33C59C7-2A4D-46F7-A9B3-2B5E996ED30A}" srcOrd="0" destOrd="0" parTransId="{24B5B848-47C4-4F83-930E-7F65441B221D}" sibTransId="{15579FAD-027E-41FF-B7AE-F85EFF5C48CB}"/>
    <dgm:cxn modelId="{2C77AF10-3888-4CB0-BFD7-9FA37F989364}" type="presOf" srcId="{A528B6BC-6263-4802-88DF-25B638EDC14B}" destId="{81AF91B0-4458-4633-9DA7-0133B9ACEF67}" srcOrd="0" destOrd="1" presId="urn:microsoft.com/office/officeart/2005/8/layout/list1"/>
    <dgm:cxn modelId="{D06507D3-F2F0-4EF7-B66C-5264FE1E4A8F}" type="presOf" srcId="{1355D7A9-9748-450D-A895-44058B241AFC}" destId="{8D6ACC9D-41FC-4ECC-BA3D-C04F0D19E3F3}" srcOrd="1" destOrd="0" presId="urn:microsoft.com/office/officeart/2005/8/layout/list1"/>
    <dgm:cxn modelId="{E4379ED8-7F2C-435D-ABA4-F9E674F277A0}" type="presOf" srcId="{E33C59C7-2A4D-46F7-A9B3-2B5E996ED30A}" destId="{81AF91B0-4458-4633-9DA7-0133B9ACEF67}" srcOrd="0" destOrd="0" presId="urn:microsoft.com/office/officeart/2005/8/layout/list1"/>
    <dgm:cxn modelId="{63325DC2-AE17-4B63-8BBE-EFF3EECEB7F3}" type="presOf" srcId="{1355D7A9-9748-450D-A895-44058B241AFC}" destId="{27AC99EC-664E-465B-83B4-4661385BA688}" srcOrd="0" destOrd="0" presId="urn:microsoft.com/office/officeart/2005/8/layout/list1"/>
    <dgm:cxn modelId="{09EEA576-F88E-401D-B3E0-CFC5970BC25A}" type="presOf" srcId="{EC9B121D-528B-495C-9574-9CB6CC872EFA}" destId="{C6C2E9A7-3EAA-4C5D-AB0C-B8F0B1553D61}" srcOrd="0" destOrd="0" presId="urn:microsoft.com/office/officeart/2005/8/layout/list1"/>
    <dgm:cxn modelId="{80165913-51A3-4FC5-8742-4D88C03D23AF}" srcId="{36DCDE6E-39B5-424C-8796-CAB4CD48DA39}" destId="{96BDCE8F-79C3-4B59-8DC5-6A02E0E4B5E8}" srcOrd="1" destOrd="0" parTransId="{0485FF6B-A750-45C0-88BB-25E4F2BB9A95}" sibTransId="{7E90BF3A-C421-4668-AAFA-7BE0B44FD650}"/>
    <dgm:cxn modelId="{8922B186-91E3-4383-BAA2-69749A75F0D2}" type="presOf" srcId="{F5F54F56-27F3-40E6-BDFE-063AF57DD68B}" destId="{E3343EE6-1D14-4FE0-8F5B-4CD48AC9CA7A}" srcOrd="0" destOrd="0" presId="urn:microsoft.com/office/officeart/2005/8/layout/list1"/>
    <dgm:cxn modelId="{FA9AF231-4BD6-4767-9BFF-6DC1C63A4AA0}" srcId="{F5F54F56-27F3-40E6-BDFE-063AF57DD68B}" destId="{1355D7A9-9748-450D-A895-44058B241AFC}" srcOrd="1" destOrd="0" parTransId="{13EAEAB9-FE05-4F63-8E63-59F7C9726955}" sibTransId="{911DECB8-7DD8-4D89-B6D5-13E038D1C6FB}"/>
    <dgm:cxn modelId="{494E8102-CD73-4E77-B840-3DC9013AFB03}" srcId="{F5F54F56-27F3-40E6-BDFE-063AF57DD68B}" destId="{7BC8900E-034C-4BA6-AA5A-04E6C0EF4D98}" srcOrd="0" destOrd="0" parTransId="{321B115C-334E-4E5C-9793-D08235B67CB2}" sibTransId="{50EDEEC3-136D-4185-9122-B437C9463295}"/>
    <dgm:cxn modelId="{49D0A2F3-7D92-4130-B6C0-91E744F8A7CB}" srcId="{F5F54F56-27F3-40E6-BDFE-063AF57DD68B}" destId="{36DCDE6E-39B5-424C-8796-CAB4CD48DA39}" srcOrd="2" destOrd="0" parTransId="{3BD58679-40B0-4AB6-9CCD-80D52B3C64F9}" sibTransId="{C8791988-89CE-4BAA-93B8-2D0034F9A98B}"/>
    <dgm:cxn modelId="{C9828D4B-D763-4ACF-9426-B99758CC3F5B}" type="presOf" srcId="{7BC8900E-034C-4BA6-AA5A-04E6C0EF4D98}" destId="{EA36A4E8-7205-4EE7-B89C-B950AE78B21B}" srcOrd="1" destOrd="0" presId="urn:microsoft.com/office/officeart/2005/8/layout/list1"/>
    <dgm:cxn modelId="{8755DE3D-2D83-4DE8-A933-5834FDD656AC}" type="presOf" srcId="{36DCDE6E-39B5-424C-8796-CAB4CD48DA39}" destId="{E1C49EBB-2202-4D6E-BE17-29D785FF2A48}" srcOrd="1" destOrd="0" presId="urn:microsoft.com/office/officeart/2005/8/layout/list1"/>
    <dgm:cxn modelId="{76B783FF-3B52-4CEC-A648-56EC28D37240}" type="presOf" srcId="{96BDCE8F-79C3-4B59-8DC5-6A02E0E4B5E8}" destId="{C6C2E9A7-3EAA-4C5D-AB0C-B8F0B1553D61}" srcOrd="0" destOrd="1" presId="urn:microsoft.com/office/officeart/2005/8/layout/list1"/>
    <dgm:cxn modelId="{F2BF063F-59E2-44F6-BCA0-91216492CC24}" type="presOf" srcId="{36DCDE6E-39B5-424C-8796-CAB4CD48DA39}" destId="{BAEFE8E0-658D-463E-9424-B9DE6574C5E3}" srcOrd="0" destOrd="0" presId="urn:microsoft.com/office/officeart/2005/8/layout/list1"/>
    <dgm:cxn modelId="{42F9F30F-8150-4C15-ADBA-0C240BF04A47}" type="presOf" srcId="{7BC8900E-034C-4BA6-AA5A-04E6C0EF4D98}" destId="{AD0D67A2-1A20-4820-B948-00BC3D8A3BF2}" srcOrd="0" destOrd="0" presId="urn:microsoft.com/office/officeart/2005/8/layout/list1"/>
    <dgm:cxn modelId="{155BDB41-C50E-40D0-A7D2-C60FA5B9499C}" type="presParOf" srcId="{E3343EE6-1D14-4FE0-8F5B-4CD48AC9CA7A}" destId="{D28CF823-576C-413C-A19B-89E81A8A3A94}" srcOrd="0" destOrd="0" presId="urn:microsoft.com/office/officeart/2005/8/layout/list1"/>
    <dgm:cxn modelId="{7C66B36E-26DA-480D-BDB1-5CCC8280B4C6}" type="presParOf" srcId="{D28CF823-576C-413C-A19B-89E81A8A3A94}" destId="{AD0D67A2-1A20-4820-B948-00BC3D8A3BF2}" srcOrd="0" destOrd="0" presId="urn:microsoft.com/office/officeart/2005/8/layout/list1"/>
    <dgm:cxn modelId="{EC23E326-F34E-4469-AD85-EBB8C263B7A3}" type="presParOf" srcId="{D28CF823-576C-413C-A19B-89E81A8A3A94}" destId="{EA36A4E8-7205-4EE7-B89C-B950AE78B21B}" srcOrd="1" destOrd="0" presId="urn:microsoft.com/office/officeart/2005/8/layout/list1"/>
    <dgm:cxn modelId="{FFCDFB66-51CD-4FAE-92AB-62F5565C4728}" type="presParOf" srcId="{E3343EE6-1D14-4FE0-8F5B-4CD48AC9CA7A}" destId="{E6BCC2A4-A735-44DC-906A-F353419DCAC4}" srcOrd="1" destOrd="0" presId="urn:microsoft.com/office/officeart/2005/8/layout/list1"/>
    <dgm:cxn modelId="{4BD10159-707F-4991-9E45-B3A26D455FBD}" type="presParOf" srcId="{E3343EE6-1D14-4FE0-8F5B-4CD48AC9CA7A}" destId="{6FA24328-6595-4B19-B88C-72E73CAEA149}" srcOrd="2" destOrd="0" presId="urn:microsoft.com/office/officeart/2005/8/layout/list1"/>
    <dgm:cxn modelId="{58D750CA-B9CB-4EA9-8A6D-099E754D6EF2}" type="presParOf" srcId="{E3343EE6-1D14-4FE0-8F5B-4CD48AC9CA7A}" destId="{40326E90-D791-460D-B476-D6A1859A4143}" srcOrd="3" destOrd="0" presId="urn:microsoft.com/office/officeart/2005/8/layout/list1"/>
    <dgm:cxn modelId="{34487944-9DA1-4B5B-B1C1-ADB81FD2F212}" type="presParOf" srcId="{E3343EE6-1D14-4FE0-8F5B-4CD48AC9CA7A}" destId="{583AAEDC-B503-480C-8C62-A0F5CB3DB0EC}" srcOrd="4" destOrd="0" presId="urn:microsoft.com/office/officeart/2005/8/layout/list1"/>
    <dgm:cxn modelId="{7BDEE911-0AC9-4766-A68F-E1FCB2E13A86}" type="presParOf" srcId="{583AAEDC-B503-480C-8C62-A0F5CB3DB0EC}" destId="{27AC99EC-664E-465B-83B4-4661385BA688}" srcOrd="0" destOrd="0" presId="urn:microsoft.com/office/officeart/2005/8/layout/list1"/>
    <dgm:cxn modelId="{DC489098-CB52-40B7-B0A4-98184310554C}" type="presParOf" srcId="{583AAEDC-B503-480C-8C62-A0F5CB3DB0EC}" destId="{8D6ACC9D-41FC-4ECC-BA3D-C04F0D19E3F3}" srcOrd="1" destOrd="0" presId="urn:microsoft.com/office/officeart/2005/8/layout/list1"/>
    <dgm:cxn modelId="{974BD6B2-536B-4525-BBC4-713CBCE76981}" type="presParOf" srcId="{E3343EE6-1D14-4FE0-8F5B-4CD48AC9CA7A}" destId="{8179C285-1576-47F4-81C2-54CED5FA270C}" srcOrd="5" destOrd="0" presId="urn:microsoft.com/office/officeart/2005/8/layout/list1"/>
    <dgm:cxn modelId="{03F7C6B0-F527-4452-B647-C844B7A5B50C}" type="presParOf" srcId="{E3343EE6-1D14-4FE0-8F5B-4CD48AC9CA7A}" destId="{81AF91B0-4458-4633-9DA7-0133B9ACEF67}" srcOrd="6" destOrd="0" presId="urn:microsoft.com/office/officeart/2005/8/layout/list1"/>
    <dgm:cxn modelId="{28155826-95BB-48AE-99DE-356EECE3B154}" type="presParOf" srcId="{E3343EE6-1D14-4FE0-8F5B-4CD48AC9CA7A}" destId="{7274EFEF-3AF1-4E51-8A57-9D57237D8E48}" srcOrd="7" destOrd="0" presId="urn:microsoft.com/office/officeart/2005/8/layout/list1"/>
    <dgm:cxn modelId="{90E85B22-45BE-4B71-A415-42515BE98EE7}" type="presParOf" srcId="{E3343EE6-1D14-4FE0-8F5B-4CD48AC9CA7A}" destId="{6B7F6B20-CECB-494D-8C9D-E0282818FC40}" srcOrd="8" destOrd="0" presId="urn:microsoft.com/office/officeart/2005/8/layout/list1"/>
    <dgm:cxn modelId="{73CEC1B0-680C-4F1A-A141-CC1C812E9CA8}" type="presParOf" srcId="{6B7F6B20-CECB-494D-8C9D-E0282818FC40}" destId="{BAEFE8E0-658D-463E-9424-B9DE6574C5E3}" srcOrd="0" destOrd="0" presId="urn:microsoft.com/office/officeart/2005/8/layout/list1"/>
    <dgm:cxn modelId="{ED9FB457-C7C0-45B8-A1FD-C564B3E8FB52}" type="presParOf" srcId="{6B7F6B20-CECB-494D-8C9D-E0282818FC40}" destId="{E1C49EBB-2202-4D6E-BE17-29D785FF2A48}" srcOrd="1" destOrd="0" presId="urn:microsoft.com/office/officeart/2005/8/layout/list1"/>
    <dgm:cxn modelId="{11194E69-3BA9-487E-A44C-9B11043AFF50}" type="presParOf" srcId="{E3343EE6-1D14-4FE0-8F5B-4CD48AC9CA7A}" destId="{B4060D1E-F922-40D0-8695-0A6C3580C5B7}" srcOrd="9" destOrd="0" presId="urn:microsoft.com/office/officeart/2005/8/layout/list1"/>
    <dgm:cxn modelId="{8D440F7B-8889-40BA-8408-13B3AD9E2F42}" type="presParOf" srcId="{E3343EE6-1D14-4FE0-8F5B-4CD48AC9CA7A}" destId="{C6C2E9A7-3EAA-4C5D-AB0C-B8F0B1553D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612D68-42AB-4D55-BA23-1984B0785D05}" type="doc">
      <dgm:prSet loTypeId="urn:microsoft.com/office/officeart/2005/8/layout/radial5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184E99FF-BF98-4B72-AE29-FDE328AF7375}">
      <dgm:prSet phldrT="[文字]"/>
      <dgm:spPr/>
      <dgm:t>
        <a:bodyPr/>
        <a:lstStyle/>
        <a:p>
          <a:r>
            <a:rPr lang="zh-TW" altLang="en-US" dirty="0" smtClean="0"/>
            <a:t>冬日</a:t>
          </a:r>
          <a:endParaRPr lang="zh-TW" altLang="en-US" dirty="0"/>
        </a:p>
      </dgm:t>
    </dgm:pt>
    <dgm:pt modelId="{8137EFD6-794D-4EA1-A700-E360FCCE0A2E}" type="parTrans" cxnId="{D92BCC6C-156A-4509-96DB-67AD8EC42CE6}">
      <dgm:prSet/>
      <dgm:spPr/>
      <dgm:t>
        <a:bodyPr/>
        <a:lstStyle/>
        <a:p>
          <a:endParaRPr lang="zh-TW" altLang="en-US"/>
        </a:p>
      </dgm:t>
    </dgm:pt>
    <dgm:pt modelId="{82CD71C4-EAB3-4509-9172-7EB259AC5F0F}" type="sibTrans" cxnId="{D92BCC6C-156A-4509-96DB-67AD8EC42CE6}">
      <dgm:prSet/>
      <dgm:spPr/>
      <dgm:t>
        <a:bodyPr/>
        <a:lstStyle/>
        <a:p>
          <a:endParaRPr lang="zh-TW" altLang="en-US"/>
        </a:p>
      </dgm:t>
    </dgm:pt>
    <dgm:pt modelId="{100EE7D6-2B8C-4922-B1C1-212D1B4931AA}">
      <dgm:prSet phldrT="[文字]"/>
      <dgm:spPr/>
      <dgm:t>
        <a:bodyPr/>
        <a:lstStyle/>
        <a:p>
          <a:r>
            <a:rPr lang="zh-TW" altLang="en-US" dirty="0" smtClean="0"/>
            <a:t>寒冷</a:t>
          </a:r>
          <a:endParaRPr lang="zh-TW" altLang="en-US" dirty="0"/>
        </a:p>
      </dgm:t>
    </dgm:pt>
    <dgm:pt modelId="{05514E3D-E272-4FAD-B5B6-4676721493A0}" type="parTrans" cxnId="{E3C46B79-87AB-4D25-B863-A0DF45CAE39F}">
      <dgm:prSet/>
      <dgm:spPr/>
      <dgm:t>
        <a:bodyPr/>
        <a:lstStyle/>
        <a:p>
          <a:endParaRPr lang="zh-TW" altLang="en-US"/>
        </a:p>
      </dgm:t>
    </dgm:pt>
    <dgm:pt modelId="{0758977E-53B0-4210-8405-FF03FF7830A2}" type="sibTrans" cxnId="{E3C46B79-87AB-4D25-B863-A0DF45CAE39F}">
      <dgm:prSet/>
      <dgm:spPr/>
      <dgm:t>
        <a:bodyPr/>
        <a:lstStyle/>
        <a:p>
          <a:endParaRPr lang="zh-TW" altLang="en-US"/>
        </a:p>
      </dgm:t>
    </dgm:pt>
    <dgm:pt modelId="{0408A6C7-C230-4A14-9D3D-5AAADE1F47A3}">
      <dgm:prSet phldrT="[文字]"/>
      <dgm:spPr/>
      <dgm:t>
        <a:bodyPr/>
        <a:lstStyle/>
        <a:p>
          <a:r>
            <a:rPr lang="zh-TW" altLang="en-US" dirty="0" smtClean="0"/>
            <a:t>白色</a:t>
          </a:r>
          <a:endParaRPr lang="zh-TW" altLang="en-US" dirty="0"/>
        </a:p>
      </dgm:t>
    </dgm:pt>
    <dgm:pt modelId="{514E3261-93B5-4658-AB72-99B17943E217}" type="parTrans" cxnId="{67520834-5A1B-4760-9EAC-2F6059F60822}">
      <dgm:prSet/>
      <dgm:spPr/>
      <dgm:t>
        <a:bodyPr/>
        <a:lstStyle/>
        <a:p>
          <a:endParaRPr lang="zh-TW" altLang="en-US"/>
        </a:p>
      </dgm:t>
    </dgm:pt>
    <dgm:pt modelId="{7163D575-F85E-451B-83FC-C551026CBA78}" type="sibTrans" cxnId="{67520834-5A1B-4760-9EAC-2F6059F60822}">
      <dgm:prSet/>
      <dgm:spPr/>
      <dgm:t>
        <a:bodyPr/>
        <a:lstStyle/>
        <a:p>
          <a:endParaRPr lang="zh-TW" altLang="en-US"/>
        </a:p>
      </dgm:t>
    </dgm:pt>
    <dgm:pt modelId="{1802134E-A136-4241-AC0E-6A498E6FEDD9}">
      <dgm:prSet phldrT="[文字]"/>
      <dgm:spPr/>
      <dgm:t>
        <a:bodyPr/>
        <a:lstStyle/>
        <a:p>
          <a:r>
            <a:rPr lang="zh-TW" altLang="en-US" dirty="0" smtClean="0"/>
            <a:t>棉被</a:t>
          </a:r>
          <a:endParaRPr lang="zh-TW" altLang="en-US" dirty="0"/>
        </a:p>
      </dgm:t>
    </dgm:pt>
    <dgm:pt modelId="{AB2FE52A-008A-4B75-A5CD-10BC39B02B75}" type="parTrans" cxnId="{95528518-D26E-4A5C-B3F9-47333F092191}">
      <dgm:prSet/>
      <dgm:spPr/>
      <dgm:t>
        <a:bodyPr/>
        <a:lstStyle/>
        <a:p>
          <a:endParaRPr lang="zh-TW" altLang="en-US"/>
        </a:p>
      </dgm:t>
    </dgm:pt>
    <dgm:pt modelId="{D4C54264-12E2-4B3E-825A-F533E9819B11}" type="sibTrans" cxnId="{95528518-D26E-4A5C-B3F9-47333F092191}">
      <dgm:prSet/>
      <dgm:spPr/>
      <dgm:t>
        <a:bodyPr/>
        <a:lstStyle/>
        <a:p>
          <a:endParaRPr lang="zh-TW" altLang="en-US"/>
        </a:p>
      </dgm:t>
    </dgm:pt>
    <dgm:pt modelId="{5B9CCDCC-BE1E-4AF3-AE12-AFA06CA6E5F0}">
      <dgm:prSet phldrT="[文字]"/>
      <dgm:spPr/>
      <dgm:t>
        <a:bodyPr/>
        <a:lstStyle/>
        <a:p>
          <a:r>
            <a:rPr lang="zh-TW" altLang="en-US" dirty="0" smtClean="0"/>
            <a:t>冬眠</a:t>
          </a:r>
          <a:endParaRPr lang="zh-TW" altLang="en-US" dirty="0"/>
        </a:p>
      </dgm:t>
    </dgm:pt>
    <dgm:pt modelId="{2ECB0C82-BE90-4049-ACB2-3342F4548F33}" type="parTrans" cxnId="{FCD57017-F239-48F1-9527-22BEF4C064D0}">
      <dgm:prSet/>
      <dgm:spPr/>
      <dgm:t>
        <a:bodyPr/>
        <a:lstStyle/>
        <a:p>
          <a:endParaRPr lang="zh-TW" altLang="en-US"/>
        </a:p>
      </dgm:t>
    </dgm:pt>
    <dgm:pt modelId="{62AC2513-8EBB-4061-8AC6-F829B4A5B124}" type="sibTrans" cxnId="{FCD57017-F239-48F1-9527-22BEF4C064D0}">
      <dgm:prSet/>
      <dgm:spPr/>
      <dgm:t>
        <a:bodyPr/>
        <a:lstStyle/>
        <a:p>
          <a:endParaRPr lang="zh-TW" altLang="en-US"/>
        </a:p>
      </dgm:t>
    </dgm:pt>
    <dgm:pt modelId="{2A251AF2-076F-4FE4-B1F8-FB0DD1C65B11}">
      <dgm:prSet/>
      <dgm:spPr/>
      <dgm:t>
        <a:bodyPr/>
        <a:lstStyle/>
        <a:p>
          <a:r>
            <a:rPr lang="zh-TW" altLang="en-US" dirty="0" smtClean="0"/>
            <a:t>火鍋</a:t>
          </a:r>
          <a:endParaRPr lang="zh-TW" altLang="en-US" dirty="0"/>
        </a:p>
      </dgm:t>
    </dgm:pt>
    <dgm:pt modelId="{8FFFB841-6FCA-4301-9D94-D6A48501A6CC}" type="parTrans" cxnId="{E0843AAB-84FA-4BFF-90F9-A503B28817E2}">
      <dgm:prSet/>
      <dgm:spPr/>
      <dgm:t>
        <a:bodyPr/>
        <a:lstStyle/>
        <a:p>
          <a:endParaRPr lang="zh-TW" altLang="en-US"/>
        </a:p>
      </dgm:t>
    </dgm:pt>
    <dgm:pt modelId="{FD8CF525-AA6A-455A-8EB2-20F1A2743D4C}" type="sibTrans" cxnId="{E0843AAB-84FA-4BFF-90F9-A503B28817E2}">
      <dgm:prSet/>
      <dgm:spPr/>
      <dgm:t>
        <a:bodyPr/>
        <a:lstStyle/>
        <a:p>
          <a:endParaRPr lang="zh-TW" altLang="en-US"/>
        </a:p>
      </dgm:t>
    </dgm:pt>
    <dgm:pt modelId="{F3B3032A-8F18-4176-9565-08D64D38BCA2}" type="pres">
      <dgm:prSet presAssocID="{56612D68-42AB-4D55-BA23-1984B0785D0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F14910-2B77-4CB9-9017-5AB46C928963}" type="pres">
      <dgm:prSet presAssocID="{184E99FF-BF98-4B72-AE29-FDE328AF7375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EE4B894C-1D9B-4542-99BB-419EDD017FE6}" type="pres">
      <dgm:prSet presAssocID="{05514E3D-E272-4FAD-B5B6-4676721493A0}" presName="parTrans" presStyleLbl="sibTrans2D1" presStyleIdx="0" presStyleCnt="5"/>
      <dgm:spPr/>
      <dgm:t>
        <a:bodyPr/>
        <a:lstStyle/>
        <a:p>
          <a:endParaRPr lang="zh-TW" altLang="en-US"/>
        </a:p>
      </dgm:t>
    </dgm:pt>
    <dgm:pt modelId="{113CA2BA-9F59-4E31-BFD3-1BE7FF51BBD3}" type="pres">
      <dgm:prSet presAssocID="{05514E3D-E272-4FAD-B5B6-4676721493A0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C6F1CE7B-25A9-4034-813F-5377CA60D2BE}" type="pres">
      <dgm:prSet presAssocID="{100EE7D6-2B8C-4922-B1C1-212D1B4931A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05C976-F412-474A-A496-19123B6AD16A}" type="pres">
      <dgm:prSet presAssocID="{514E3261-93B5-4658-AB72-99B17943E217}" presName="parTrans" presStyleLbl="sibTrans2D1" presStyleIdx="1" presStyleCnt="5"/>
      <dgm:spPr/>
      <dgm:t>
        <a:bodyPr/>
        <a:lstStyle/>
        <a:p>
          <a:endParaRPr lang="zh-TW" altLang="en-US"/>
        </a:p>
      </dgm:t>
    </dgm:pt>
    <dgm:pt modelId="{670BDB42-BF4F-4A74-8A06-0389E61FB59A}" type="pres">
      <dgm:prSet presAssocID="{514E3261-93B5-4658-AB72-99B17943E217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8104829A-BF24-44AF-93CD-67BE5BCE42C1}" type="pres">
      <dgm:prSet presAssocID="{0408A6C7-C230-4A14-9D3D-5AAADE1F47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8C3C1B-7975-4BA8-885C-F1BCFAB05A58}" type="pres">
      <dgm:prSet presAssocID="{AB2FE52A-008A-4B75-A5CD-10BC39B02B75}" presName="parTrans" presStyleLbl="sibTrans2D1" presStyleIdx="2" presStyleCnt="5"/>
      <dgm:spPr/>
      <dgm:t>
        <a:bodyPr/>
        <a:lstStyle/>
        <a:p>
          <a:endParaRPr lang="zh-TW" altLang="en-US"/>
        </a:p>
      </dgm:t>
    </dgm:pt>
    <dgm:pt modelId="{428FCFD1-2815-4073-B1AA-D98DAA58059F}" type="pres">
      <dgm:prSet presAssocID="{AB2FE52A-008A-4B75-A5CD-10BC39B02B75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A03006E2-0DFC-4D66-8518-DE2228A0D681}" type="pres">
      <dgm:prSet presAssocID="{1802134E-A136-4241-AC0E-6A498E6FEDD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B2AAE-71DD-457F-A21F-732165D1BCFA}" type="pres">
      <dgm:prSet presAssocID="{2ECB0C82-BE90-4049-ACB2-3342F4548F33}" presName="parTrans" presStyleLbl="sibTrans2D1" presStyleIdx="3" presStyleCnt="5"/>
      <dgm:spPr/>
      <dgm:t>
        <a:bodyPr/>
        <a:lstStyle/>
        <a:p>
          <a:endParaRPr lang="zh-TW" altLang="en-US"/>
        </a:p>
      </dgm:t>
    </dgm:pt>
    <dgm:pt modelId="{7AA55353-8D14-40C1-836D-C4495997C0A9}" type="pres">
      <dgm:prSet presAssocID="{2ECB0C82-BE90-4049-ACB2-3342F4548F33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C308BD5F-2F21-4DF4-98F1-B9A971D76C49}" type="pres">
      <dgm:prSet presAssocID="{5B9CCDCC-BE1E-4AF3-AE12-AFA06CA6E5F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936525-5AA6-480E-9CCE-C3092F1AD9D6}" type="pres">
      <dgm:prSet presAssocID="{8FFFB841-6FCA-4301-9D94-D6A48501A6CC}" presName="parTrans" presStyleLbl="sibTrans2D1" presStyleIdx="4" presStyleCnt="5"/>
      <dgm:spPr/>
      <dgm:t>
        <a:bodyPr/>
        <a:lstStyle/>
        <a:p>
          <a:endParaRPr lang="zh-TW" altLang="en-US"/>
        </a:p>
      </dgm:t>
    </dgm:pt>
    <dgm:pt modelId="{3F5B5A32-90EC-480B-A005-C847A6275D0E}" type="pres">
      <dgm:prSet presAssocID="{8FFFB841-6FCA-4301-9D94-D6A48501A6CC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82E3A60F-C7DA-46AC-A09A-C742B24B61BE}" type="pres">
      <dgm:prSet presAssocID="{2A251AF2-076F-4FE4-B1F8-FB0DD1C65B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D980A6B-3D19-4E3D-94DC-C7F9A48DF63A}" type="presOf" srcId="{56612D68-42AB-4D55-BA23-1984B0785D05}" destId="{F3B3032A-8F18-4176-9565-08D64D38BCA2}" srcOrd="0" destOrd="0" presId="urn:microsoft.com/office/officeart/2005/8/layout/radial5"/>
    <dgm:cxn modelId="{249BB679-E366-4B95-94D5-C7B1E163D405}" type="presOf" srcId="{AB2FE52A-008A-4B75-A5CD-10BC39B02B75}" destId="{428FCFD1-2815-4073-B1AA-D98DAA58059F}" srcOrd="1" destOrd="0" presId="urn:microsoft.com/office/officeart/2005/8/layout/radial5"/>
    <dgm:cxn modelId="{CCBA7C46-215C-4357-962A-90F07469FB10}" type="presOf" srcId="{8FFFB841-6FCA-4301-9D94-D6A48501A6CC}" destId="{3F5B5A32-90EC-480B-A005-C847A6275D0E}" srcOrd="1" destOrd="0" presId="urn:microsoft.com/office/officeart/2005/8/layout/radial5"/>
    <dgm:cxn modelId="{FCD57017-F239-48F1-9527-22BEF4C064D0}" srcId="{184E99FF-BF98-4B72-AE29-FDE328AF7375}" destId="{5B9CCDCC-BE1E-4AF3-AE12-AFA06CA6E5F0}" srcOrd="3" destOrd="0" parTransId="{2ECB0C82-BE90-4049-ACB2-3342F4548F33}" sibTransId="{62AC2513-8EBB-4061-8AC6-F829B4A5B124}"/>
    <dgm:cxn modelId="{95528518-D26E-4A5C-B3F9-47333F092191}" srcId="{184E99FF-BF98-4B72-AE29-FDE328AF7375}" destId="{1802134E-A136-4241-AC0E-6A498E6FEDD9}" srcOrd="2" destOrd="0" parTransId="{AB2FE52A-008A-4B75-A5CD-10BC39B02B75}" sibTransId="{D4C54264-12E2-4B3E-825A-F533E9819B11}"/>
    <dgm:cxn modelId="{67520834-5A1B-4760-9EAC-2F6059F60822}" srcId="{184E99FF-BF98-4B72-AE29-FDE328AF7375}" destId="{0408A6C7-C230-4A14-9D3D-5AAADE1F47A3}" srcOrd="1" destOrd="0" parTransId="{514E3261-93B5-4658-AB72-99B17943E217}" sibTransId="{7163D575-F85E-451B-83FC-C551026CBA78}"/>
    <dgm:cxn modelId="{C0EF9B00-FE42-4D15-902B-52CCE94CB30B}" type="presOf" srcId="{05514E3D-E272-4FAD-B5B6-4676721493A0}" destId="{113CA2BA-9F59-4E31-BFD3-1BE7FF51BBD3}" srcOrd="1" destOrd="0" presId="urn:microsoft.com/office/officeart/2005/8/layout/radial5"/>
    <dgm:cxn modelId="{D19A4C3E-4509-42F6-AE78-F121C60EC6CD}" type="presOf" srcId="{AB2FE52A-008A-4B75-A5CD-10BC39B02B75}" destId="{6E8C3C1B-7975-4BA8-885C-F1BCFAB05A58}" srcOrd="0" destOrd="0" presId="urn:microsoft.com/office/officeart/2005/8/layout/radial5"/>
    <dgm:cxn modelId="{1965571F-E7E8-4ECA-AC6E-0E85E9F2B5C8}" type="presOf" srcId="{05514E3D-E272-4FAD-B5B6-4676721493A0}" destId="{EE4B894C-1D9B-4542-99BB-419EDD017FE6}" srcOrd="0" destOrd="0" presId="urn:microsoft.com/office/officeart/2005/8/layout/radial5"/>
    <dgm:cxn modelId="{56EFC05D-5795-4586-93C9-646C5D4E1E7C}" type="presOf" srcId="{184E99FF-BF98-4B72-AE29-FDE328AF7375}" destId="{EDF14910-2B77-4CB9-9017-5AB46C928963}" srcOrd="0" destOrd="0" presId="urn:microsoft.com/office/officeart/2005/8/layout/radial5"/>
    <dgm:cxn modelId="{52570A8A-728A-4C86-8DAC-63F516AE4D14}" type="presOf" srcId="{514E3261-93B5-4658-AB72-99B17943E217}" destId="{CA05C976-F412-474A-A496-19123B6AD16A}" srcOrd="0" destOrd="0" presId="urn:microsoft.com/office/officeart/2005/8/layout/radial5"/>
    <dgm:cxn modelId="{D92BCC6C-156A-4509-96DB-67AD8EC42CE6}" srcId="{56612D68-42AB-4D55-BA23-1984B0785D05}" destId="{184E99FF-BF98-4B72-AE29-FDE328AF7375}" srcOrd="0" destOrd="0" parTransId="{8137EFD6-794D-4EA1-A700-E360FCCE0A2E}" sibTransId="{82CD71C4-EAB3-4509-9172-7EB259AC5F0F}"/>
    <dgm:cxn modelId="{D887ED63-316D-4CAA-BA92-33A5A3E42928}" type="presOf" srcId="{8FFFB841-6FCA-4301-9D94-D6A48501A6CC}" destId="{64936525-5AA6-480E-9CCE-C3092F1AD9D6}" srcOrd="0" destOrd="0" presId="urn:microsoft.com/office/officeart/2005/8/layout/radial5"/>
    <dgm:cxn modelId="{01130D1E-18DA-4927-8F77-ABE49B4C8D2D}" type="presOf" srcId="{1802134E-A136-4241-AC0E-6A498E6FEDD9}" destId="{A03006E2-0DFC-4D66-8518-DE2228A0D681}" srcOrd="0" destOrd="0" presId="urn:microsoft.com/office/officeart/2005/8/layout/radial5"/>
    <dgm:cxn modelId="{65244C48-E8B6-43E9-B9EC-FEB7748E1601}" type="presOf" srcId="{0408A6C7-C230-4A14-9D3D-5AAADE1F47A3}" destId="{8104829A-BF24-44AF-93CD-67BE5BCE42C1}" srcOrd="0" destOrd="0" presId="urn:microsoft.com/office/officeart/2005/8/layout/radial5"/>
    <dgm:cxn modelId="{A96DC3DB-40E7-4441-9377-9B15B4583060}" type="presOf" srcId="{5B9CCDCC-BE1E-4AF3-AE12-AFA06CA6E5F0}" destId="{C308BD5F-2F21-4DF4-98F1-B9A971D76C49}" srcOrd="0" destOrd="0" presId="urn:microsoft.com/office/officeart/2005/8/layout/radial5"/>
    <dgm:cxn modelId="{A190FCAC-74D9-4D90-A9D2-D4E065FC0CA8}" type="presOf" srcId="{2ECB0C82-BE90-4049-ACB2-3342F4548F33}" destId="{97BB2AAE-71DD-457F-A21F-732165D1BCFA}" srcOrd="0" destOrd="0" presId="urn:microsoft.com/office/officeart/2005/8/layout/radial5"/>
    <dgm:cxn modelId="{7DEB5A0F-7BD2-44B0-B876-FA9AB047E031}" type="presOf" srcId="{100EE7D6-2B8C-4922-B1C1-212D1B4931AA}" destId="{C6F1CE7B-25A9-4034-813F-5377CA60D2BE}" srcOrd="0" destOrd="0" presId="urn:microsoft.com/office/officeart/2005/8/layout/radial5"/>
    <dgm:cxn modelId="{E3C46B79-87AB-4D25-B863-A0DF45CAE39F}" srcId="{184E99FF-BF98-4B72-AE29-FDE328AF7375}" destId="{100EE7D6-2B8C-4922-B1C1-212D1B4931AA}" srcOrd="0" destOrd="0" parTransId="{05514E3D-E272-4FAD-B5B6-4676721493A0}" sibTransId="{0758977E-53B0-4210-8405-FF03FF7830A2}"/>
    <dgm:cxn modelId="{A9061E87-3254-4FD5-9436-FD75DFFBE304}" type="presOf" srcId="{2ECB0C82-BE90-4049-ACB2-3342F4548F33}" destId="{7AA55353-8D14-40C1-836D-C4495997C0A9}" srcOrd="1" destOrd="0" presId="urn:microsoft.com/office/officeart/2005/8/layout/radial5"/>
    <dgm:cxn modelId="{E0843AAB-84FA-4BFF-90F9-A503B28817E2}" srcId="{184E99FF-BF98-4B72-AE29-FDE328AF7375}" destId="{2A251AF2-076F-4FE4-B1F8-FB0DD1C65B11}" srcOrd="4" destOrd="0" parTransId="{8FFFB841-6FCA-4301-9D94-D6A48501A6CC}" sibTransId="{FD8CF525-AA6A-455A-8EB2-20F1A2743D4C}"/>
    <dgm:cxn modelId="{0424413B-F3A0-4FF0-BDC2-CB29E3AF0761}" type="presOf" srcId="{514E3261-93B5-4658-AB72-99B17943E217}" destId="{670BDB42-BF4F-4A74-8A06-0389E61FB59A}" srcOrd="1" destOrd="0" presId="urn:microsoft.com/office/officeart/2005/8/layout/radial5"/>
    <dgm:cxn modelId="{203E06BE-081E-406B-B42C-EC9DBB57642C}" type="presOf" srcId="{2A251AF2-076F-4FE4-B1F8-FB0DD1C65B11}" destId="{82E3A60F-C7DA-46AC-A09A-C742B24B61BE}" srcOrd="0" destOrd="0" presId="urn:microsoft.com/office/officeart/2005/8/layout/radial5"/>
    <dgm:cxn modelId="{C7DA4A7D-5C53-48E3-85E9-D37661425D81}" type="presParOf" srcId="{F3B3032A-8F18-4176-9565-08D64D38BCA2}" destId="{EDF14910-2B77-4CB9-9017-5AB46C928963}" srcOrd="0" destOrd="0" presId="urn:microsoft.com/office/officeart/2005/8/layout/radial5"/>
    <dgm:cxn modelId="{6B03466C-1385-4224-83DD-8BE97297BF4A}" type="presParOf" srcId="{F3B3032A-8F18-4176-9565-08D64D38BCA2}" destId="{EE4B894C-1D9B-4542-99BB-419EDD017FE6}" srcOrd="1" destOrd="0" presId="urn:microsoft.com/office/officeart/2005/8/layout/radial5"/>
    <dgm:cxn modelId="{369488DB-9B5A-4608-B223-BDC43F11CE81}" type="presParOf" srcId="{EE4B894C-1D9B-4542-99BB-419EDD017FE6}" destId="{113CA2BA-9F59-4E31-BFD3-1BE7FF51BBD3}" srcOrd="0" destOrd="0" presId="urn:microsoft.com/office/officeart/2005/8/layout/radial5"/>
    <dgm:cxn modelId="{39694195-4BB7-4E49-9596-FF6D7247B697}" type="presParOf" srcId="{F3B3032A-8F18-4176-9565-08D64D38BCA2}" destId="{C6F1CE7B-25A9-4034-813F-5377CA60D2BE}" srcOrd="2" destOrd="0" presId="urn:microsoft.com/office/officeart/2005/8/layout/radial5"/>
    <dgm:cxn modelId="{6419F566-68F7-4B0E-BFEE-FF4CEDD2CD32}" type="presParOf" srcId="{F3B3032A-8F18-4176-9565-08D64D38BCA2}" destId="{CA05C976-F412-474A-A496-19123B6AD16A}" srcOrd="3" destOrd="0" presId="urn:microsoft.com/office/officeart/2005/8/layout/radial5"/>
    <dgm:cxn modelId="{644777F9-3D64-420B-9C1B-73669DCF4480}" type="presParOf" srcId="{CA05C976-F412-474A-A496-19123B6AD16A}" destId="{670BDB42-BF4F-4A74-8A06-0389E61FB59A}" srcOrd="0" destOrd="0" presId="urn:microsoft.com/office/officeart/2005/8/layout/radial5"/>
    <dgm:cxn modelId="{DEF8262D-9985-4C6A-B667-81C4B78F4F8C}" type="presParOf" srcId="{F3B3032A-8F18-4176-9565-08D64D38BCA2}" destId="{8104829A-BF24-44AF-93CD-67BE5BCE42C1}" srcOrd="4" destOrd="0" presId="urn:microsoft.com/office/officeart/2005/8/layout/radial5"/>
    <dgm:cxn modelId="{819AE69E-9E44-4387-B832-31AAE383C049}" type="presParOf" srcId="{F3B3032A-8F18-4176-9565-08D64D38BCA2}" destId="{6E8C3C1B-7975-4BA8-885C-F1BCFAB05A58}" srcOrd="5" destOrd="0" presId="urn:microsoft.com/office/officeart/2005/8/layout/radial5"/>
    <dgm:cxn modelId="{414DE7B3-4E6E-4F83-87FF-EEFBE8FB36A8}" type="presParOf" srcId="{6E8C3C1B-7975-4BA8-885C-F1BCFAB05A58}" destId="{428FCFD1-2815-4073-B1AA-D98DAA58059F}" srcOrd="0" destOrd="0" presId="urn:microsoft.com/office/officeart/2005/8/layout/radial5"/>
    <dgm:cxn modelId="{262ECD27-C67D-42AC-9902-208D15F9C9C2}" type="presParOf" srcId="{F3B3032A-8F18-4176-9565-08D64D38BCA2}" destId="{A03006E2-0DFC-4D66-8518-DE2228A0D681}" srcOrd="6" destOrd="0" presId="urn:microsoft.com/office/officeart/2005/8/layout/radial5"/>
    <dgm:cxn modelId="{163A633A-897B-49B5-8F53-638BAB22CEB2}" type="presParOf" srcId="{F3B3032A-8F18-4176-9565-08D64D38BCA2}" destId="{97BB2AAE-71DD-457F-A21F-732165D1BCFA}" srcOrd="7" destOrd="0" presId="urn:microsoft.com/office/officeart/2005/8/layout/radial5"/>
    <dgm:cxn modelId="{B351C218-9B9C-49DF-B0EB-F4F3B28D398F}" type="presParOf" srcId="{97BB2AAE-71DD-457F-A21F-732165D1BCFA}" destId="{7AA55353-8D14-40C1-836D-C4495997C0A9}" srcOrd="0" destOrd="0" presId="urn:microsoft.com/office/officeart/2005/8/layout/radial5"/>
    <dgm:cxn modelId="{46351D58-C810-4AA0-893A-CE751501054A}" type="presParOf" srcId="{F3B3032A-8F18-4176-9565-08D64D38BCA2}" destId="{C308BD5F-2F21-4DF4-98F1-B9A971D76C49}" srcOrd="8" destOrd="0" presId="urn:microsoft.com/office/officeart/2005/8/layout/radial5"/>
    <dgm:cxn modelId="{FDE52E60-FE17-4C5C-B5C7-CB2357BB9CBB}" type="presParOf" srcId="{F3B3032A-8F18-4176-9565-08D64D38BCA2}" destId="{64936525-5AA6-480E-9CCE-C3092F1AD9D6}" srcOrd="9" destOrd="0" presId="urn:microsoft.com/office/officeart/2005/8/layout/radial5"/>
    <dgm:cxn modelId="{738749A5-8C1E-45A4-877B-0F7626E25B68}" type="presParOf" srcId="{64936525-5AA6-480E-9CCE-C3092F1AD9D6}" destId="{3F5B5A32-90EC-480B-A005-C847A6275D0E}" srcOrd="0" destOrd="0" presId="urn:microsoft.com/office/officeart/2005/8/layout/radial5"/>
    <dgm:cxn modelId="{99EFBCA8-0571-4E8E-8627-371F4DC21723}" type="presParOf" srcId="{F3B3032A-8F18-4176-9565-08D64D38BCA2}" destId="{82E3A60F-C7DA-46AC-A09A-C742B24B61B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7F4C47-C160-4550-92CF-D274E120EE58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436F3935-B16E-42EB-9184-E0214C67D955}">
      <dgm:prSet phldrT="[文字]"/>
      <dgm:spPr/>
      <dgm:t>
        <a:bodyPr/>
        <a:lstStyle/>
        <a:p>
          <a:r>
            <a:rPr lang="zh-TW" altLang="en-US" dirty="0" smtClean="0"/>
            <a:t>冬日</a:t>
          </a:r>
          <a:endParaRPr lang="zh-TW" altLang="en-US" dirty="0"/>
        </a:p>
      </dgm:t>
    </dgm:pt>
    <dgm:pt modelId="{41C4DE93-064A-4646-BB5C-547EC89C80AD}" type="parTrans" cxnId="{DCCCA20F-D89C-4C7F-ACCB-D425EF49733F}">
      <dgm:prSet/>
      <dgm:spPr/>
      <dgm:t>
        <a:bodyPr/>
        <a:lstStyle/>
        <a:p>
          <a:endParaRPr lang="zh-TW" altLang="en-US"/>
        </a:p>
      </dgm:t>
    </dgm:pt>
    <dgm:pt modelId="{3E2445D6-ED9F-411C-8B3B-65AA3A5A796C}" type="sibTrans" cxnId="{DCCCA20F-D89C-4C7F-ACCB-D425EF49733F}">
      <dgm:prSet/>
      <dgm:spPr/>
      <dgm:t>
        <a:bodyPr/>
        <a:lstStyle/>
        <a:p>
          <a:endParaRPr lang="zh-TW" altLang="en-US"/>
        </a:p>
      </dgm:t>
    </dgm:pt>
    <dgm:pt modelId="{BE92ACE4-5457-4567-AD2E-873B25E39EF6}">
      <dgm:prSet phldrT="[文字]"/>
      <dgm:spPr/>
      <dgm:t>
        <a:bodyPr/>
        <a:lstStyle/>
        <a:p>
          <a:r>
            <a:rPr lang="zh-TW" altLang="en-US" dirty="0" smtClean="0"/>
            <a:t>寒冷</a:t>
          </a:r>
          <a:endParaRPr lang="zh-TW" altLang="en-US" dirty="0"/>
        </a:p>
      </dgm:t>
    </dgm:pt>
    <dgm:pt modelId="{BAA86D11-AC74-4A0A-A7F1-867E2EF880DB}" type="parTrans" cxnId="{C820214A-D4FE-4E15-9727-A734FFCA9BC4}">
      <dgm:prSet/>
      <dgm:spPr/>
      <dgm:t>
        <a:bodyPr/>
        <a:lstStyle/>
        <a:p>
          <a:endParaRPr lang="zh-TW" altLang="en-US"/>
        </a:p>
      </dgm:t>
    </dgm:pt>
    <dgm:pt modelId="{0B8BABCD-EBAF-491C-9742-DBEC0A40C4D3}" type="sibTrans" cxnId="{C820214A-D4FE-4E15-9727-A734FFCA9BC4}">
      <dgm:prSet/>
      <dgm:spPr/>
      <dgm:t>
        <a:bodyPr/>
        <a:lstStyle/>
        <a:p>
          <a:endParaRPr lang="zh-TW" altLang="en-US"/>
        </a:p>
      </dgm:t>
    </dgm:pt>
    <dgm:pt modelId="{A54A5802-1D9F-4B19-B1F3-1A493F48B190}">
      <dgm:prSet phldrT="[文字]"/>
      <dgm:spPr/>
      <dgm:t>
        <a:bodyPr/>
        <a:lstStyle/>
        <a:p>
          <a:r>
            <a:rPr lang="zh-TW" altLang="en-US" dirty="0" smtClean="0"/>
            <a:t>火鍋</a:t>
          </a:r>
          <a:endParaRPr lang="en-US" altLang="zh-TW" dirty="0" smtClean="0"/>
        </a:p>
      </dgm:t>
    </dgm:pt>
    <dgm:pt modelId="{523A1BCD-4669-415A-86DB-12D27F6C5052}" type="parTrans" cxnId="{5418A6D1-F6F0-4003-B7CE-4A9382297441}">
      <dgm:prSet/>
      <dgm:spPr/>
      <dgm:t>
        <a:bodyPr/>
        <a:lstStyle/>
        <a:p>
          <a:endParaRPr lang="zh-TW" altLang="en-US"/>
        </a:p>
      </dgm:t>
    </dgm:pt>
    <dgm:pt modelId="{04EAB4D3-7B50-41F8-B878-5026B32834B6}" type="sibTrans" cxnId="{5418A6D1-F6F0-4003-B7CE-4A9382297441}">
      <dgm:prSet/>
      <dgm:spPr/>
      <dgm:t>
        <a:bodyPr/>
        <a:lstStyle/>
        <a:p>
          <a:endParaRPr lang="zh-TW" altLang="en-US"/>
        </a:p>
      </dgm:t>
    </dgm:pt>
    <dgm:pt modelId="{5DF7DF2A-4961-44FB-B6DA-A2BC4590E9D1}">
      <dgm:prSet phldrT="[文字]"/>
      <dgm:spPr/>
      <dgm:t>
        <a:bodyPr/>
        <a:lstStyle/>
        <a:p>
          <a:r>
            <a:rPr lang="zh-TW" altLang="en-US" dirty="0" smtClean="0"/>
            <a:t>圍爐</a:t>
          </a:r>
          <a:endParaRPr lang="zh-TW" altLang="en-US" dirty="0"/>
        </a:p>
      </dgm:t>
    </dgm:pt>
    <dgm:pt modelId="{DB2C25EB-DCDD-4759-AD2B-81691F878A60}" type="parTrans" cxnId="{5732B93A-AE2D-4C8E-B362-25C198A13764}">
      <dgm:prSet/>
      <dgm:spPr/>
      <dgm:t>
        <a:bodyPr/>
        <a:lstStyle/>
        <a:p>
          <a:endParaRPr lang="zh-TW" altLang="en-US"/>
        </a:p>
      </dgm:t>
    </dgm:pt>
    <dgm:pt modelId="{469A3F32-2185-4FC1-B6F6-DFB6ED652196}" type="sibTrans" cxnId="{5732B93A-AE2D-4C8E-B362-25C198A13764}">
      <dgm:prSet/>
      <dgm:spPr/>
      <dgm:t>
        <a:bodyPr/>
        <a:lstStyle/>
        <a:p>
          <a:endParaRPr lang="zh-TW" altLang="en-US"/>
        </a:p>
      </dgm:t>
    </dgm:pt>
    <dgm:pt modelId="{7392C07A-59E3-48A3-B957-F71F8417CE51}">
      <dgm:prSet phldrT="[文字]"/>
      <dgm:spPr/>
      <dgm:t>
        <a:bodyPr/>
        <a:lstStyle/>
        <a:p>
          <a:r>
            <a:rPr lang="zh-TW" altLang="en-US" dirty="0" smtClean="0"/>
            <a:t>年夜飯</a:t>
          </a:r>
          <a:endParaRPr lang="zh-TW" altLang="en-US" dirty="0"/>
        </a:p>
      </dgm:t>
    </dgm:pt>
    <dgm:pt modelId="{902FE9A7-0E71-4B78-A32E-A293E61D7CE9}" type="parTrans" cxnId="{2010A026-A022-44F3-B776-1EF4CFC7C6BE}">
      <dgm:prSet/>
      <dgm:spPr/>
      <dgm:t>
        <a:bodyPr/>
        <a:lstStyle/>
        <a:p>
          <a:endParaRPr lang="zh-TW" altLang="en-US"/>
        </a:p>
      </dgm:t>
    </dgm:pt>
    <dgm:pt modelId="{2917DC59-45B6-42A8-9C7A-9C3EFB80F9C1}" type="sibTrans" cxnId="{2010A026-A022-44F3-B776-1EF4CFC7C6BE}">
      <dgm:prSet/>
      <dgm:spPr/>
      <dgm:t>
        <a:bodyPr/>
        <a:lstStyle/>
        <a:p>
          <a:endParaRPr lang="zh-TW" altLang="en-US"/>
        </a:p>
      </dgm:t>
    </dgm:pt>
    <dgm:pt modelId="{7A2AD01A-9E4E-4B3B-A56F-234F3FF7D687}">
      <dgm:prSet phldrT="[文字]"/>
      <dgm:spPr/>
      <dgm:t>
        <a:bodyPr/>
        <a:lstStyle/>
        <a:p>
          <a:r>
            <a:rPr lang="zh-TW" altLang="en-US" dirty="0" smtClean="0"/>
            <a:t>新年</a:t>
          </a:r>
          <a:endParaRPr lang="zh-TW" altLang="en-US" dirty="0"/>
        </a:p>
      </dgm:t>
    </dgm:pt>
    <dgm:pt modelId="{14021DFE-9984-490D-8AC0-1AA46EEFDFEC}" type="parTrans" cxnId="{8FD92F66-C4BD-4282-AE0C-54EA5A12E0D3}">
      <dgm:prSet/>
      <dgm:spPr/>
      <dgm:t>
        <a:bodyPr/>
        <a:lstStyle/>
        <a:p>
          <a:endParaRPr lang="zh-TW" altLang="en-US"/>
        </a:p>
      </dgm:t>
    </dgm:pt>
    <dgm:pt modelId="{D35F0EA9-0C0A-4B08-B54C-A79713357E7E}" type="sibTrans" cxnId="{8FD92F66-C4BD-4282-AE0C-54EA5A12E0D3}">
      <dgm:prSet/>
      <dgm:spPr/>
      <dgm:t>
        <a:bodyPr/>
        <a:lstStyle/>
        <a:p>
          <a:endParaRPr lang="zh-TW" altLang="en-US"/>
        </a:p>
      </dgm:t>
    </dgm:pt>
    <dgm:pt modelId="{15C636D2-4F35-4026-B572-81DCF1DB46E4}">
      <dgm:prSet phldrT="[文字]"/>
      <dgm:spPr/>
      <dgm:t>
        <a:bodyPr/>
        <a:lstStyle/>
        <a:p>
          <a:r>
            <a:rPr lang="zh-TW" altLang="en-US" dirty="0" smtClean="0"/>
            <a:t>領紅包</a:t>
          </a:r>
          <a:endParaRPr lang="zh-TW" altLang="en-US" dirty="0"/>
        </a:p>
      </dgm:t>
    </dgm:pt>
    <dgm:pt modelId="{5976BC84-6337-4DB0-855B-E6008D28331D}" type="parTrans" cxnId="{A4F4EA43-74B6-44BE-A6A3-4D2C0E14ABEC}">
      <dgm:prSet/>
      <dgm:spPr/>
      <dgm:t>
        <a:bodyPr/>
        <a:lstStyle/>
        <a:p>
          <a:endParaRPr lang="zh-TW" altLang="en-US"/>
        </a:p>
      </dgm:t>
    </dgm:pt>
    <dgm:pt modelId="{645E1558-C682-4203-861F-308D52F7335F}" type="sibTrans" cxnId="{A4F4EA43-74B6-44BE-A6A3-4D2C0E14ABEC}">
      <dgm:prSet/>
      <dgm:spPr/>
      <dgm:t>
        <a:bodyPr/>
        <a:lstStyle/>
        <a:p>
          <a:endParaRPr lang="zh-TW" altLang="en-US"/>
        </a:p>
      </dgm:t>
    </dgm:pt>
    <dgm:pt modelId="{0261CD51-6E63-4819-850F-6AE89A695F6B}">
      <dgm:prSet phldrT="[文字]"/>
      <dgm:spPr/>
      <dgm:t>
        <a:bodyPr/>
        <a:lstStyle/>
        <a:p>
          <a:r>
            <a:rPr lang="zh-TW" altLang="en-US" dirty="0" smtClean="0"/>
            <a:t>購物</a:t>
          </a:r>
          <a:endParaRPr lang="zh-TW" altLang="en-US" dirty="0"/>
        </a:p>
      </dgm:t>
    </dgm:pt>
    <dgm:pt modelId="{B34AD8FC-087C-42AC-9CBA-7174DFC7DE2B}" type="parTrans" cxnId="{21BD5459-9670-46CB-AF0E-693C3F58D4DC}">
      <dgm:prSet/>
      <dgm:spPr/>
      <dgm:t>
        <a:bodyPr/>
        <a:lstStyle/>
        <a:p>
          <a:endParaRPr lang="zh-TW" altLang="en-US"/>
        </a:p>
      </dgm:t>
    </dgm:pt>
    <dgm:pt modelId="{E42535FC-24E7-4857-B7D5-8739B0630280}" type="sibTrans" cxnId="{21BD5459-9670-46CB-AF0E-693C3F58D4DC}">
      <dgm:prSet/>
      <dgm:spPr/>
      <dgm:t>
        <a:bodyPr/>
        <a:lstStyle/>
        <a:p>
          <a:endParaRPr lang="zh-TW" altLang="en-US"/>
        </a:p>
      </dgm:t>
    </dgm:pt>
    <dgm:pt modelId="{176FE35B-F5DD-4BBE-AEFE-8D410765E151}">
      <dgm:prSet phldrT="[文字]"/>
      <dgm:spPr/>
      <dgm:t>
        <a:bodyPr/>
        <a:lstStyle/>
        <a:p>
          <a:r>
            <a:rPr lang="zh-TW" altLang="en-US" dirty="0" smtClean="0"/>
            <a:t>滿足</a:t>
          </a:r>
          <a:endParaRPr lang="zh-TW" altLang="en-US" dirty="0"/>
        </a:p>
      </dgm:t>
    </dgm:pt>
    <dgm:pt modelId="{4BBF1209-92EB-4F42-B886-FA887A710875}" type="parTrans" cxnId="{C0AD5297-593C-4A0E-AE34-82B69B5759CD}">
      <dgm:prSet/>
      <dgm:spPr/>
      <dgm:t>
        <a:bodyPr/>
        <a:lstStyle/>
        <a:p>
          <a:endParaRPr lang="zh-TW" altLang="en-US"/>
        </a:p>
      </dgm:t>
    </dgm:pt>
    <dgm:pt modelId="{BDC2F87E-C95B-4268-AE8E-3632B31A7EB0}" type="sibTrans" cxnId="{C0AD5297-593C-4A0E-AE34-82B69B5759CD}">
      <dgm:prSet/>
      <dgm:spPr/>
      <dgm:t>
        <a:bodyPr/>
        <a:lstStyle/>
        <a:p>
          <a:endParaRPr lang="zh-TW" altLang="en-US"/>
        </a:p>
      </dgm:t>
    </dgm:pt>
    <dgm:pt modelId="{D3788712-480B-4D09-9FB8-FCC40CEC7EA2}" type="pres">
      <dgm:prSet presAssocID="{437F4C47-C160-4550-92CF-D274E120EE5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FF7EC1D-D5C3-4262-9159-81F71AEAA145}" type="pres">
      <dgm:prSet presAssocID="{437F4C47-C160-4550-92CF-D274E120EE58}" presName="arrow" presStyleLbl="bgShp" presStyleIdx="0" presStyleCnt="1"/>
      <dgm:spPr/>
    </dgm:pt>
    <dgm:pt modelId="{814ED599-C68D-42DD-B055-46DD702772F6}" type="pres">
      <dgm:prSet presAssocID="{437F4C47-C160-4550-92CF-D274E120EE58}" presName="linearProcess" presStyleCnt="0"/>
      <dgm:spPr/>
    </dgm:pt>
    <dgm:pt modelId="{2A89D989-01DA-4775-86A0-E7450A29BED4}" type="pres">
      <dgm:prSet presAssocID="{436F3935-B16E-42EB-9184-E0214C67D955}" presName="tex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CC3445-4B78-4496-8CE6-8BCEDE03E264}" type="pres">
      <dgm:prSet presAssocID="{3E2445D6-ED9F-411C-8B3B-65AA3A5A796C}" presName="sibTrans" presStyleCnt="0"/>
      <dgm:spPr/>
    </dgm:pt>
    <dgm:pt modelId="{DD2C1673-45DD-4C11-BB8A-5AE0552E9645}" type="pres">
      <dgm:prSet presAssocID="{BE92ACE4-5457-4567-AD2E-873B25E39EF6}" presName="text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0C133C-A2F8-4DCF-B51F-C85AE76AF3EA}" type="pres">
      <dgm:prSet presAssocID="{0B8BABCD-EBAF-491C-9742-DBEC0A40C4D3}" presName="sibTrans" presStyleCnt="0"/>
      <dgm:spPr/>
    </dgm:pt>
    <dgm:pt modelId="{DC7C083A-097C-4048-9AA8-6AA3416C27A9}" type="pres">
      <dgm:prSet presAssocID="{A54A5802-1D9F-4B19-B1F3-1A493F48B190}" presName="text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E9D57C-D293-4522-B2D4-5076A04C814C}" type="pres">
      <dgm:prSet presAssocID="{04EAB4D3-7B50-41F8-B878-5026B32834B6}" presName="sibTrans" presStyleCnt="0"/>
      <dgm:spPr/>
    </dgm:pt>
    <dgm:pt modelId="{A92F06DD-A626-4BED-9DAA-77AEA9C918E3}" type="pres">
      <dgm:prSet presAssocID="{5DF7DF2A-4961-44FB-B6DA-A2BC4590E9D1}" presName="text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8CC48F-909F-4967-BB6A-CE162D5BEBF9}" type="pres">
      <dgm:prSet presAssocID="{469A3F32-2185-4FC1-B6F6-DFB6ED652196}" presName="sibTrans" presStyleCnt="0"/>
      <dgm:spPr/>
    </dgm:pt>
    <dgm:pt modelId="{834A3B35-166F-4B2D-B6B8-1477C0BCDFC3}" type="pres">
      <dgm:prSet presAssocID="{7392C07A-59E3-48A3-B957-F71F8417CE51}" presName="text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AA6626-9DB2-41C9-95D7-8358F1C78596}" type="pres">
      <dgm:prSet presAssocID="{2917DC59-45B6-42A8-9C7A-9C3EFB80F9C1}" presName="sibTrans" presStyleCnt="0"/>
      <dgm:spPr/>
    </dgm:pt>
    <dgm:pt modelId="{920C7ACC-EA7A-4CE9-8D92-875CA59877D0}" type="pres">
      <dgm:prSet presAssocID="{7A2AD01A-9E4E-4B3B-A56F-234F3FF7D687}" presName="text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1641ED-BEA9-43C1-8EB0-B2C7FDAEFBF7}" type="pres">
      <dgm:prSet presAssocID="{D35F0EA9-0C0A-4B08-B54C-A79713357E7E}" presName="sibTrans" presStyleCnt="0"/>
      <dgm:spPr/>
    </dgm:pt>
    <dgm:pt modelId="{6E6620F3-8FB2-45F3-80AD-08916E544912}" type="pres">
      <dgm:prSet presAssocID="{15C636D2-4F35-4026-B572-81DCF1DB46E4}" presName="text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8C182A-BD91-400F-96D4-699B5B618251}" type="pres">
      <dgm:prSet presAssocID="{645E1558-C682-4203-861F-308D52F7335F}" presName="sibTrans" presStyleCnt="0"/>
      <dgm:spPr/>
    </dgm:pt>
    <dgm:pt modelId="{370EB0EE-F08A-4553-BF9B-A49CD5DC5C2B}" type="pres">
      <dgm:prSet presAssocID="{0261CD51-6E63-4819-850F-6AE89A695F6B}" presName="text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C1D516-350A-437E-9FCF-259DA6D6DE32}" type="pres">
      <dgm:prSet presAssocID="{E42535FC-24E7-4857-B7D5-8739B0630280}" presName="sibTrans" presStyleCnt="0"/>
      <dgm:spPr/>
    </dgm:pt>
    <dgm:pt modelId="{EED04D4E-F389-4998-A7E7-C651639BFA24}" type="pres">
      <dgm:prSet presAssocID="{176FE35B-F5DD-4BBE-AEFE-8D410765E151}" presName="tex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418A6D1-F6F0-4003-B7CE-4A9382297441}" srcId="{437F4C47-C160-4550-92CF-D274E120EE58}" destId="{A54A5802-1D9F-4B19-B1F3-1A493F48B190}" srcOrd="2" destOrd="0" parTransId="{523A1BCD-4669-415A-86DB-12D27F6C5052}" sibTransId="{04EAB4D3-7B50-41F8-B878-5026B32834B6}"/>
    <dgm:cxn modelId="{E2140AC8-A475-4D3D-87B6-7DAE0575C7BD}" type="presOf" srcId="{436F3935-B16E-42EB-9184-E0214C67D955}" destId="{2A89D989-01DA-4775-86A0-E7450A29BED4}" srcOrd="0" destOrd="0" presId="urn:microsoft.com/office/officeart/2005/8/layout/hProcess9"/>
    <dgm:cxn modelId="{DE257008-ABA5-4049-A3AB-919FC7DA5444}" type="presOf" srcId="{BE92ACE4-5457-4567-AD2E-873B25E39EF6}" destId="{DD2C1673-45DD-4C11-BB8A-5AE0552E9645}" srcOrd="0" destOrd="0" presId="urn:microsoft.com/office/officeart/2005/8/layout/hProcess9"/>
    <dgm:cxn modelId="{EBA1959B-4986-4B3D-8C56-0902C825A534}" type="presOf" srcId="{7392C07A-59E3-48A3-B957-F71F8417CE51}" destId="{834A3B35-166F-4B2D-B6B8-1477C0BCDFC3}" srcOrd="0" destOrd="0" presId="urn:microsoft.com/office/officeart/2005/8/layout/hProcess9"/>
    <dgm:cxn modelId="{21BD5459-9670-46CB-AF0E-693C3F58D4DC}" srcId="{437F4C47-C160-4550-92CF-D274E120EE58}" destId="{0261CD51-6E63-4819-850F-6AE89A695F6B}" srcOrd="7" destOrd="0" parTransId="{B34AD8FC-087C-42AC-9CBA-7174DFC7DE2B}" sibTransId="{E42535FC-24E7-4857-B7D5-8739B0630280}"/>
    <dgm:cxn modelId="{C0AD5297-593C-4A0E-AE34-82B69B5759CD}" srcId="{437F4C47-C160-4550-92CF-D274E120EE58}" destId="{176FE35B-F5DD-4BBE-AEFE-8D410765E151}" srcOrd="8" destOrd="0" parTransId="{4BBF1209-92EB-4F42-B886-FA887A710875}" sibTransId="{BDC2F87E-C95B-4268-AE8E-3632B31A7EB0}"/>
    <dgm:cxn modelId="{5732B93A-AE2D-4C8E-B362-25C198A13764}" srcId="{437F4C47-C160-4550-92CF-D274E120EE58}" destId="{5DF7DF2A-4961-44FB-B6DA-A2BC4590E9D1}" srcOrd="3" destOrd="0" parTransId="{DB2C25EB-DCDD-4759-AD2B-81691F878A60}" sibTransId="{469A3F32-2185-4FC1-B6F6-DFB6ED652196}"/>
    <dgm:cxn modelId="{2A39C90B-9E3D-4629-B04C-1122A0BA7800}" type="presOf" srcId="{0261CD51-6E63-4819-850F-6AE89A695F6B}" destId="{370EB0EE-F08A-4553-BF9B-A49CD5DC5C2B}" srcOrd="0" destOrd="0" presId="urn:microsoft.com/office/officeart/2005/8/layout/hProcess9"/>
    <dgm:cxn modelId="{DCCCA20F-D89C-4C7F-ACCB-D425EF49733F}" srcId="{437F4C47-C160-4550-92CF-D274E120EE58}" destId="{436F3935-B16E-42EB-9184-E0214C67D955}" srcOrd="0" destOrd="0" parTransId="{41C4DE93-064A-4646-BB5C-547EC89C80AD}" sibTransId="{3E2445D6-ED9F-411C-8B3B-65AA3A5A796C}"/>
    <dgm:cxn modelId="{18545BFC-C02F-4CA5-A9CB-A1525D32E3A0}" type="presOf" srcId="{15C636D2-4F35-4026-B572-81DCF1DB46E4}" destId="{6E6620F3-8FB2-45F3-80AD-08916E544912}" srcOrd="0" destOrd="0" presId="urn:microsoft.com/office/officeart/2005/8/layout/hProcess9"/>
    <dgm:cxn modelId="{E494CD44-A74D-4C95-88EF-BF0B23A6A31D}" type="presOf" srcId="{7A2AD01A-9E4E-4B3B-A56F-234F3FF7D687}" destId="{920C7ACC-EA7A-4CE9-8D92-875CA59877D0}" srcOrd="0" destOrd="0" presId="urn:microsoft.com/office/officeart/2005/8/layout/hProcess9"/>
    <dgm:cxn modelId="{7ED6224B-3D7E-4A25-83EA-2E2DC2B491EC}" type="presOf" srcId="{437F4C47-C160-4550-92CF-D274E120EE58}" destId="{D3788712-480B-4D09-9FB8-FCC40CEC7EA2}" srcOrd="0" destOrd="0" presId="urn:microsoft.com/office/officeart/2005/8/layout/hProcess9"/>
    <dgm:cxn modelId="{8FD92F66-C4BD-4282-AE0C-54EA5A12E0D3}" srcId="{437F4C47-C160-4550-92CF-D274E120EE58}" destId="{7A2AD01A-9E4E-4B3B-A56F-234F3FF7D687}" srcOrd="5" destOrd="0" parTransId="{14021DFE-9984-490D-8AC0-1AA46EEFDFEC}" sibTransId="{D35F0EA9-0C0A-4B08-B54C-A79713357E7E}"/>
    <dgm:cxn modelId="{A4F4EA43-74B6-44BE-A6A3-4D2C0E14ABEC}" srcId="{437F4C47-C160-4550-92CF-D274E120EE58}" destId="{15C636D2-4F35-4026-B572-81DCF1DB46E4}" srcOrd="6" destOrd="0" parTransId="{5976BC84-6337-4DB0-855B-E6008D28331D}" sibTransId="{645E1558-C682-4203-861F-308D52F7335F}"/>
    <dgm:cxn modelId="{552123E7-1070-4A5D-A35E-56D97243C53B}" type="presOf" srcId="{5DF7DF2A-4961-44FB-B6DA-A2BC4590E9D1}" destId="{A92F06DD-A626-4BED-9DAA-77AEA9C918E3}" srcOrd="0" destOrd="0" presId="urn:microsoft.com/office/officeart/2005/8/layout/hProcess9"/>
    <dgm:cxn modelId="{C820214A-D4FE-4E15-9727-A734FFCA9BC4}" srcId="{437F4C47-C160-4550-92CF-D274E120EE58}" destId="{BE92ACE4-5457-4567-AD2E-873B25E39EF6}" srcOrd="1" destOrd="0" parTransId="{BAA86D11-AC74-4A0A-A7F1-867E2EF880DB}" sibTransId="{0B8BABCD-EBAF-491C-9742-DBEC0A40C4D3}"/>
    <dgm:cxn modelId="{45860E16-4D99-4947-92B4-BA2668BFAC7C}" type="presOf" srcId="{A54A5802-1D9F-4B19-B1F3-1A493F48B190}" destId="{DC7C083A-097C-4048-9AA8-6AA3416C27A9}" srcOrd="0" destOrd="0" presId="urn:microsoft.com/office/officeart/2005/8/layout/hProcess9"/>
    <dgm:cxn modelId="{3562B877-25AB-442B-A8F6-E3E6A44735A4}" type="presOf" srcId="{176FE35B-F5DD-4BBE-AEFE-8D410765E151}" destId="{EED04D4E-F389-4998-A7E7-C651639BFA24}" srcOrd="0" destOrd="0" presId="urn:microsoft.com/office/officeart/2005/8/layout/hProcess9"/>
    <dgm:cxn modelId="{2010A026-A022-44F3-B776-1EF4CFC7C6BE}" srcId="{437F4C47-C160-4550-92CF-D274E120EE58}" destId="{7392C07A-59E3-48A3-B957-F71F8417CE51}" srcOrd="4" destOrd="0" parTransId="{902FE9A7-0E71-4B78-A32E-A293E61D7CE9}" sibTransId="{2917DC59-45B6-42A8-9C7A-9C3EFB80F9C1}"/>
    <dgm:cxn modelId="{B35F7DF3-1783-4F50-BC83-A9BA64EF4BBC}" type="presParOf" srcId="{D3788712-480B-4D09-9FB8-FCC40CEC7EA2}" destId="{0FF7EC1D-D5C3-4262-9159-81F71AEAA145}" srcOrd="0" destOrd="0" presId="urn:microsoft.com/office/officeart/2005/8/layout/hProcess9"/>
    <dgm:cxn modelId="{45C9D1FF-5CD0-464B-9AE8-EA7FBB50268B}" type="presParOf" srcId="{D3788712-480B-4D09-9FB8-FCC40CEC7EA2}" destId="{814ED599-C68D-42DD-B055-46DD702772F6}" srcOrd="1" destOrd="0" presId="urn:microsoft.com/office/officeart/2005/8/layout/hProcess9"/>
    <dgm:cxn modelId="{0CB2FB5E-CA2F-498A-ACB9-EEEE2532E001}" type="presParOf" srcId="{814ED599-C68D-42DD-B055-46DD702772F6}" destId="{2A89D989-01DA-4775-86A0-E7450A29BED4}" srcOrd="0" destOrd="0" presId="urn:microsoft.com/office/officeart/2005/8/layout/hProcess9"/>
    <dgm:cxn modelId="{7AF32F9F-C80F-4D02-964C-88E2A0F57213}" type="presParOf" srcId="{814ED599-C68D-42DD-B055-46DD702772F6}" destId="{06CC3445-4B78-4496-8CE6-8BCEDE03E264}" srcOrd="1" destOrd="0" presId="urn:microsoft.com/office/officeart/2005/8/layout/hProcess9"/>
    <dgm:cxn modelId="{117F808B-F33F-4F25-AB8A-3540A748C26F}" type="presParOf" srcId="{814ED599-C68D-42DD-B055-46DD702772F6}" destId="{DD2C1673-45DD-4C11-BB8A-5AE0552E9645}" srcOrd="2" destOrd="0" presId="urn:microsoft.com/office/officeart/2005/8/layout/hProcess9"/>
    <dgm:cxn modelId="{B49075AE-D9D4-45BD-BD86-A6FA888B3975}" type="presParOf" srcId="{814ED599-C68D-42DD-B055-46DD702772F6}" destId="{A60C133C-A2F8-4DCF-B51F-C85AE76AF3EA}" srcOrd="3" destOrd="0" presId="urn:microsoft.com/office/officeart/2005/8/layout/hProcess9"/>
    <dgm:cxn modelId="{FF238185-57E3-438D-9094-8B282A17C559}" type="presParOf" srcId="{814ED599-C68D-42DD-B055-46DD702772F6}" destId="{DC7C083A-097C-4048-9AA8-6AA3416C27A9}" srcOrd="4" destOrd="0" presId="urn:microsoft.com/office/officeart/2005/8/layout/hProcess9"/>
    <dgm:cxn modelId="{F69DA7AF-6AB5-4008-9353-71310BE47AA2}" type="presParOf" srcId="{814ED599-C68D-42DD-B055-46DD702772F6}" destId="{CEE9D57C-D293-4522-B2D4-5076A04C814C}" srcOrd="5" destOrd="0" presId="urn:microsoft.com/office/officeart/2005/8/layout/hProcess9"/>
    <dgm:cxn modelId="{659A09AD-CD2F-41A6-9616-D0F33A838964}" type="presParOf" srcId="{814ED599-C68D-42DD-B055-46DD702772F6}" destId="{A92F06DD-A626-4BED-9DAA-77AEA9C918E3}" srcOrd="6" destOrd="0" presId="urn:microsoft.com/office/officeart/2005/8/layout/hProcess9"/>
    <dgm:cxn modelId="{014BFD23-9C34-4B6A-9998-4D391F9907DB}" type="presParOf" srcId="{814ED599-C68D-42DD-B055-46DD702772F6}" destId="{8C8CC48F-909F-4967-BB6A-CE162D5BEBF9}" srcOrd="7" destOrd="0" presId="urn:microsoft.com/office/officeart/2005/8/layout/hProcess9"/>
    <dgm:cxn modelId="{628A6315-26D2-47C1-AB26-3AB2E85F26E0}" type="presParOf" srcId="{814ED599-C68D-42DD-B055-46DD702772F6}" destId="{834A3B35-166F-4B2D-B6B8-1477C0BCDFC3}" srcOrd="8" destOrd="0" presId="urn:microsoft.com/office/officeart/2005/8/layout/hProcess9"/>
    <dgm:cxn modelId="{7ACB9C4C-83FC-43B8-9831-71C22CF26514}" type="presParOf" srcId="{814ED599-C68D-42DD-B055-46DD702772F6}" destId="{AEAA6626-9DB2-41C9-95D7-8358F1C78596}" srcOrd="9" destOrd="0" presId="urn:microsoft.com/office/officeart/2005/8/layout/hProcess9"/>
    <dgm:cxn modelId="{99266295-CA10-41CF-9EF2-A1BB5FA0EABE}" type="presParOf" srcId="{814ED599-C68D-42DD-B055-46DD702772F6}" destId="{920C7ACC-EA7A-4CE9-8D92-875CA59877D0}" srcOrd="10" destOrd="0" presId="urn:microsoft.com/office/officeart/2005/8/layout/hProcess9"/>
    <dgm:cxn modelId="{0D524072-D172-4371-9C3E-334775671CEE}" type="presParOf" srcId="{814ED599-C68D-42DD-B055-46DD702772F6}" destId="{0D1641ED-BEA9-43C1-8EB0-B2C7FDAEFBF7}" srcOrd="11" destOrd="0" presId="urn:microsoft.com/office/officeart/2005/8/layout/hProcess9"/>
    <dgm:cxn modelId="{050DEB89-DF0C-4CB3-B1BA-0D3BB8D0E905}" type="presParOf" srcId="{814ED599-C68D-42DD-B055-46DD702772F6}" destId="{6E6620F3-8FB2-45F3-80AD-08916E544912}" srcOrd="12" destOrd="0" presId="urn:microsoft.com/office/officeart/2005/8/layout/hProcess9"/>
    <dgm:cxn modelId="{670D0AE1-8180-4515-B090-FC2591F88F68}" type="presParOf" srcId="{814ED599-C68D-42DD-B055-46DD702772F6}" destId="{F68C182A-BD91-400F-96D4-699B5B618251}" srcOrd="13" destOrd="0" presId="urn:microsoft.com/office/officeart/2005/8/layout/hProcess9"/>
    <dgm:cxn modelId="{7F186275-AAF6-4578-844A-0B690C780568}" type="presParOf" srcId="{814ED599-C68D-42DD-B055-46DD702772F6}" destId="{370EB0EE-F08A-4553-BF9B-A49CD5DC5C2B}" srcOrd="14" destOrd="0" presId="urn:microsoft.com/office/officeart/2005/8/layout/hProcess9"/>
    <dgm:cxn modelId="{B577EAF3-9191-4506-A6B4-7AA15C5EFC80}" type="presParOf" srcId="{814ED599-C68D-42DD-B055-46DD702772F6}" destId="{13C1D516-350A-437E-9FCF-259DA6D6DE32}" srcOrd="15" destOrd="0" presId="urn:microsoft.com/office/officeart/2005/8/layout/hProcess9"/>
    <dgm:cxn modelId="{9780D5F5-D1EC-4089-90C7-38FE23529494}" type="presParOf" srcId="{814ED599-C68D-42DD-B055-46DD702772F6}" destId="{EED04D4E-F389-4998-A7E7-C651639BFA24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32AF04-49DF-4DE7-B73D-1DF32B28A030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zh-TW" altLang="en-US"/>
        </a:p>
      </dgm:t>
    </dgm:pt>
    <dgm:pt modelId="{686E3127-4F52-40BA-814D-DC2AEDB7192A}">
      <dgm:prSet/>
      <dgm:spPr/>
      <dgm:t>
        <a:bodyPr/>
        <a:lstStyle/>
        <a:p>
          <a:pPr rtl="0"/>
          <a:r>
            <a:rPr lang="zh-TW" dirty="0" smtClean="0"/>
            <a:t>陳幸蕙的冬日隨</a:t>
          </a:r>
          <a:r>
            <a:rPr lang="zh-TW" altLang="en-US" dirty="0" smtClean="0"/>
            <a:t>筆</a:t>
          </a:r>
          <a:endParaRPr lang="en-US" dirty="0"/>
        </a:p>
      </dgm:t>
    </dgm:pt>
    <dgm:pt modelId="{434DBAAA-9BAC-40BF-945D-5DF345D98926}" type="parTrans" cxnId="{CB6B1A91-BC7F-4D79-B61A-C4A972110D10}">
      <dgm:prSet/>
      <dgm:spPr/>
      <dgm:t>
        <a:bodyPr/>
        <a:lstStyle/>
        <a:p>
          <a:endParaRPr lang="zh-TW" altLang="en-US"/>
        </a:p>
      </dgm:t>
    </dgm:pt>
    <dgm:pt modelId="{DCA6F3B9-91DC-42D9-BB93-C5AFB0395C51}" type="sibTrans" cxnId="{CB6B1A91-BC7F-4D79-B61A-C4A972110D10}">
      <dgm:prSet/>
      <dgm:spPr/>
      <dgm:t>
        <a:bodyPr/>
        <a:lstStyle/>
        <a:p>
          <a:endParaRPr lang="zh-TW" altLang="en-US"/>
        </a:p>
      </dgm:t>
    </dgm:pt>
    <dgm:pt modelId="{39CB497E-A2B5-488F-9AAB-A2694824687F}">
      <dgm:prSet/>
      <dgm:spPr/>
      <dgm:t>
        <a:bodyPr/>
        <a:lstStyle/>
        <a:p>
          <a:pPr rtl="0"/>
          <a:r>
            <a:rPr lang="zh-TW" dirty="0" smtClean="0"/>
            <a:t>寧靜</a:t>
          </a:r>
          <a:endParaRPr lang="en-US" dirty="0"/>
        </a:p>
      </dgm:t>
    </dgm:pt>
    <dgm:pt modelId="{A733C9CA-D9E7-41A7-A28F-5CBCBF679AB6}" type="parTrans" cxnId="{DE1A13CC-E797-416D-BD36-3139AC959D5A}">
      <dgm:prSet/>
      <dgm:spPr/>
      <dgm:t>
        <a:bodyPr/>
        <a:lstStyle/>
        <a:p>
          <a:endParaRPr lang="zh-TW" altLang="en-US"/>
        </a:p>
      </dgm:t>
    </dgm:pt>
    <dgm:pt modelId="{07A805DC-5CA8-4135-B96F-3A91CA596FBB}" type="sibTrans" cxnId="{DE1A13CC-E797-416D-BD36-3139AC959D5A}">
      <dgm:prSet/>
      <dgm:spPr/>
      <dgm:t>
        <a:bodyPr/>
        <a:lstStyle/>
        <a:p>
          <a:endParaRPr lang="zh-TW" altLang="en-US"/>
        </a:p>
      </dgm:t>
    </dgm:pt>
    <dgm:pt modelId="{B3C5C08F-9733-4806-9285-02B45389F860}">
      <dgm:prSet/>
      <dgm:spPr/>
      <dgm:t>
        <a:bodyPr/>
        <a:lstStyle/>
        <a:p>
          <a:pPr rtl="0"/>
          <a:r>
            <a:rPr lang="zh-TW" dirty="0" smtClean="0"/>
            <a:t>蒼茫</a:t>
          </a:r>
          <a:endParaRPr lang="en-US" dirty="0"/>
        </a:p>
      </dgm:t>
    </dgm:pt>
    <dgm:pt modelId="{4D23CAC3-C769-4B70-A98D-67AC1ABF2059}" type="parTrans" cxnId="{92CEF07C-EFC6-4013-8F93-810CB543A115}">
      <dgm:prSet/>
      <dgm:spPr/>
      <dgm:t>
        <a:bodyPr/>
        <a:lstStyle/>
        <a:p>
          <a:endParaRPr lang="zh-TW" altLang="en-US"/>
        </a:p>
      </dgm:t>
    </dgm:pt>
    <dgm:pt modelId="{C1E46609-6819-46CE-A9E4-93E9D9595650}" type="sibTrans" cxnId="{92CEF07C-EFC6-4013-8F93-810CB543A115}">
      <dgm:prSet/>
      <dgm:spPr/>
      <dgm:t>
        <a:bodyPr/>
        <a:lstStyle/>
        <a:p>
          <a:endParaRPr lang="zh-TW" altLang="en-US"/>
        </a:p>
      </dgm:t>
    </dgm:pt>
    <dgm:pt modelId="{A9EE0B9E-61C8-457E-8CBC-2CDC6AF45881}">
      <dgm:prSet/>
      <dgm:spPr/>
      <dgm:t>
        <a:bodyPr/>
        <a:lstStyle/>
        <a:p>
          <a:pPr rtl="0"/>
          <a:r>
            <a:rPr lang="zh-TW" dirty="0" smtClean="0"/>
            <a:t>簡單</a:t>
          </a:r>
          <a:endParaRPr lang="zh-TW" dirty="0"/>
        </a:p>
      </dgm:t>
    </dgm:pt>
    <dgm:pt modelId="{7C82D50C-5195-447E-A845-F94074386805}" type="parTrans" cxnId="{C3715D1A-9C3E-45EB-8E50-5CB6940F4EA1}">
      <dgm:prSet/>
      <dgm:spPr/>
      <dgm:t>
        <a:bodyPr/>
        <a:lstStyle/>
        <a:p>
          <a:endParaRPr lang="zh-TW" altLang="en-US"/>
        </a:p>
      </dgm:t>
    </dgm:pt>
    <dgm:pt modelId="{2202141E-7AF4-49FA-B521-70241B8BA401}" type="sibTrans" cxnId="{C3715D1A-9C3E-45EB-8E50-5CB6940F4EA1}">
      <dgm:prSet/>
      <dgm:spPr/>
      <dgm:t>
        <a:bodyPr/>
        <a:lstStyle/>
        <a:p>
          <a:endParaRPr lang="zh-TW" altLang="en-US"/>
        </a:p>
      </dgm:t>
    </dgm:pt>
    <dgm:pt modelId="{6EAD859E-5AC3-4212-BB8E-5A013B72716D}" type="pres">
      <dgm:prSet presAssocID="{6732AF04-49DF-4DE7-B73D-1DF32B28A0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5DC78FC-7906-4542-8AC4-8EB165D8BC48}" type="pres">
      <dgm:prSet presAssocID="{686E3127-4F52-40BA-814D-DC2AEDB7192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4E5A72-2A8F-4A5E-869D-5A745309E107}" type="pres">
      <dgm:prSet presAssocID="{DCA6F3B9-91DC-42D9-BB93-C5AFB0395C51}" presName="spacer" presStyleCnt="0"/>
      <dgm:spPr/>
    </dgm:pt>
    <dgm:pt modelId="{88A48655-500D-454B-9F56-E6C73021EC23}" type="pres">
      <dgm:prSet presAssocID="{39CB497E-A2B5-488F-9AAB-A2694824687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9F8152-CE45-4CCE-B49D-30916CA7AE16}" type="pres">
      <dgm:prSet presAssocID="{07A805DC-5CA8-4135-B96F-3A91CA596FBB}" presName="spacer" presStyleCnt="0"/>
      <dgm:spPr/>
    </dgm:pt>
    <dgm:pt modelId="{22EFE5B7-9A0B-476D-BC79-1AF5A8ADE6CD}" type="pres">
      <dgm:prSet presAssocID="{B3C5C08F-9733-4806-9285-02B45389F86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241C53-F232-4151-9A3D-592E09A09EB3}" type="pres">
      <dgm:prSet presAssocID="{C1E46609-6819-46CE-A9E4-93E9D9595650}" presName="spacer" presStyleCnt="0"/>
      <dgm:spPr/>
    </dgm:pt>
    <dgm:pt modelId="{3425B47A-5F69-444C-9C3E-92FB59D8B35F}" type="pres">
      <dgm:prSet presAssocID="{A9EE0B9E-61C8-457E-8CBC-2CDC6AF4588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B370E3C-C634-42C5-8974-9FC4B70D12FD}" type="presOf" srcId="{686E3127-4F52-40BA-814D-DC2AEDB7192A}" destId="{A5DC78FC-7906-4542-8AC4-8EB165D8BC48}" srcOrd="0" destOrd="0" presId="urn:microsoft.com/office/officeart/2005/8/layout/vList2"/>
    <dgm:cxn modelId="{6D2ACA4B-89FC-43D8-B8BA-C52C923DF700}" type="presOf" srcId="{6732AF04-49DF-4DE7-B73D-1DF32B28A030}" destId="{6EAD859E-5AC3-4212-BB8E-5A013B72716D}" srcOrd="0" destOrd="0" presId="urn:microsoft.com/office/officeart/2005/8/layout/vList2"/>
    <dgm:cxn modelId="{92CEF07C-EFC6-4013-8F93-810CB543A115}" srcId="{6732AF04-49DF-4DE7-B73D-1DF32B28A030}" destId="{B3C5C08F-9733-4806-9285-02B45389F860}" srcOrd="2" destOrd="0" parTransId="{4D23CAC3-C769-4B70-A98D-67AC1ABF2059}" sibTransId="{C1E46609-6819-46CE-A9E4-93E9D9595650}"/>
    <dgm:cxn modelId="{51FAB70C-B399-4856-A991-99ADB28AD5A3}" type="presOf" srcId="{A9EE0B9E-61C8-457E-8CBC-2CDC6AF45881}" destId="{3425B47A-5F69-444C-9C3E-92FB59D8B35F}" srcOrd="0" destOrd="0" presId="urn:microsoft.com/office/officeart/2005/8/layout/vList2"/>
    <dgm:cxn modelId="{DE1A13CC-E797-416D-BD36-3139AC959D5A}" srcId="{6732AF04-49DF-4DE7-B73D-1DF32B28A030}" destId="{39CB497E-A2B5-488F-9AAB-A2694824687F}" srcOrd="1" destOrd="0" parTransId="{A733C9CA-D9E7-41A7-A28F-5CBCBF679AB6}" sibTransId="{07A805DC-5CA8-4135-B96F-3A91CA596FBB}"/>
    <dgm:cxn modelId="{CA4031A4-E131-490B-A6B6-5004C4824F7D}" type="presOf" srcId="{B3C5C08F-9733-4806-9285-02B45389F860}" destId="{22EFE5B7-9A0B-476D-BC79-1AF5A8ADE6CD}" srcOrd="0" destOrd="0" presId="urn:microsoft.com/office/officeart/2005/8/layout/vList2"/>
    <dgm:cxn modelId="{C3715D1A-9C3E-45EB-8E50-5CB6940F4EA1}" srcId="{6732AF04-49DF-4DE7-B73D-1DF32B28A030}" destId="{A9EE0B9E-61C8-457E-8CBC-2CDC6AF45881}" srcOrd="3" destOrd="0" parTransId="{7C82D50C-5195-447E-A845-F94074386805}" sibTransId="{2202141E-7AF4-49FA-B521-70241B8BA401}"/>
    <dgm:cxn modelId="{CB6B1A91-BC7F-4D79-B61A-C4A972110D10}" srcId="{6732AF04-49DF-4DE7-B73D-1DF32B28A030}" destId="{686E3127-4F52-40BA-814D-DC2AEDB7192A}" srcOrd="0" destOrd="0" parTransId="{434DBAAA-9BAC-40BF-945D-5DF345D98926}" sibTransId="{DCA6F3B9-91DC-42D9-BB93-C5AFB0395C51}"/>
    <dgm:cxn modelId="{E4636B89-FB99-4F26-A2EA-DA05F9AC4799}" type="presOf" srcId="{39CB497E-A2B5-488F-9AAB-A2694824687F}" destId="{88A48655-500D-454B-9F56-E6C73021EC23}" srcOrd="0" destOrd="0" presId="urn:microsoft.com/office/officeart/2005/8/layout/vList2"/>
    <dgm:cxn modelId="{BA159061-D80B-48B1-9DB7-4BFB4800991E}" type="presParOf" srcId="{6EAD859E-5AC3-4212-BB8E-5A013B72716D}" destId="{A5DC78FC-7906-4542-8AC4-8EB165D8BC48}" srcOrd="0" destOrd="0" presId="urn:microsoft.com/office/officeart/2005/8/layout/vList2"/>
    <dgm:cxn modelId="{E32A4011-DE34-4DA5-A202-BAAB5F3B22DB}" type="presParOf" srcId="{6EAD859E-5AC3-4212-BB8E-5A013B72716D}" destId="{CE4E5A72-2A8F-4A5E-869D-5A745309E107}" srcOrd="1" destOrd="0" presId="urn:microsoft.com/office/officeart/2005/8/layout/vList2"/>
    <dgm:cxn modelId="{3383AD3E-8D76-48AA-AB2E-DA1C60121212}" type="presParOf" srcId="{6EAD859E-5AC3-4212-BB8E-5A013B72716D}" destId="{88A48655-500D-454B-9F56-E6C73021EC23}" srcOrd="2" destOrd="0" presId="urn:microsoft.com/office/officeart/2005/8/layout/vList2"/>
    <dgm:cxn modelId="{4E523F87-5A72-46B8-93A3-92E01D2AE414}" type="presParOf" srcId="{6EAD859E-5AC3-4212-BB8E-5A013B72716D}" destId="{B29F8152-CE45-4CCE-B49D-30916CA7AE16}" srcOrd="3" destOrd="0" presId="urn:microsoft.com/office/officeart/2005/8/layout/vList2"/>
    <dgm:cxn modelId="{ABE657E8-E095-4DB9-A42A-6686B64710C3}" type="presParOf" srcId="{6EAD859E-5AC3-4212-BB8E-5A013B72716D}" destId="{22EFE5B7-9A0B-476D-BC79-1AF5A8ADE6CD}" srcOrd="4" destOrd="0" presId="urn:microsoft.com/office/officeart/2005/8/layout/vList2"/>
    <dgm:cxn modelId="{5CA77619-88DF-458C-A9B1-252FA24910DA}" type="presParOf" srcId="{6EAD859E-5AC3-4212-BB8E-5A013B72716D}" destId="{5F241C53-F232-4151-9A3D-592E09A09EB3}" srcOrd="5" destOrd="0" presId="urn:microsoft.com/office/officeart/2005/8/layout/vList2"/>
    <dgm:cxn modelId="{8F849922-929E-4204-97E4-2C703F047FFD}" type="presParOf" srcId="{6EAD859E-5AC3-4212-BB8E-5A013B72716D}" destId="{3425B47A-5F69-444C-9C3E-92FB59D8B35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5AA395-B0CE-43CD-9C76-47154C820E6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45A4B65-E355-4C01-B278-7FC6C7E43045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冬日下午，陽光的金線，總在不知不覺中，褪成淺淺的蒼灰，整個世界遂清靜無為起來。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2214B86E-A6DA-4ED4-8AC9-0EA69C7967CA}" type="parTrans" cxnId="{28A3C149-5550-4537-B5DB-D10DF9E967D0}">
      <dgm:prSet/>
      <dgm:spPr/>
      <dgm:t>
        <a:bodyPr/>
        <a:lstStyle/>
        <a:p>
          <a:endParaRPr lang="zh-TW" altLang="en-US"/>
        </a:p>
      </dgm:t>
    </dgm:pt>
    <dgm:pt modelId="{C2C5DC87-52DB-4D05-9F27-88E22D3F975A}" type="sibTrans" cxnId="{28A3C149-5550-4537-B5DB-D10DF9E967D0}">
      <dgm:prSet/>
      <dgm:spPr/>
      <dgm:t>
        <a:bodyPr/>
        <a:lstStyle/>
        <a:p>
          <a:endParaRPr lang="zh-TW" altLang="en-US"/>
        </a:p>
      </dgm:t>
    </dgm:pt>
    <dgm:pt modelId="{354BFF95-26D2-4B44-92C4-DD2C1B156F6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sz="3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視覺</a:t>
          </a:r>
          <a:r>
            <a:rPr lang="en-US" sz="3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—</a:t>
          </a:r>
          <a:r>
            <a:rPr lang="zh-TW" sz="3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光線的變化：金線→蒼灰</a:t>
          </a:r>
          <a:endParaRPr lang="en-US" altLang="zh-TW" sz="3200" dirty="0" smtClean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3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感受</a:t>
          </a:r>
          <a:r>
            <a:rPr lang="en-US" altLang="zh-TW" sz="3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--</a:t>
          </a:r>
          <a:r>
            <a:rPr lang="zh-TW" altLang="zh-TW" sz="3200" u="none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清靜無為</a:t>
          </a:r>
          <a:endParaRPr lang="en-US" altLang="zh-TW" sz="3200" u="none" dirty="0" smtClean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  <a:p>
          <a:pPr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dirty="0"/>
        </a:p>
      </dgm:t>
    </dgm:pt>
    <dgm:pt modelId="{463C2C5A-A0B3-47BE-9A50-E2F937E9AFC1}" type="parTrans" cxnId="{E7F6C061-05A1-4598-A4A9-5D506370938D}">
      <dgm:prSet/>
      <dgm:spPr/>
      <dgm:t>
        <a:bodyPr/>
        <a:lstStyle/>
        <a:p>
          <a:endParaRPr lang="zh-TW" altLang="en-US"/>
        </a:p>
      </dgm:t>
    </dgm:pt>
    <dgm:pt modelId="{0EDC180E-D886-40A6-9BD7-C893B04E2EB7}" type="sibTrans" cxnId="{E7F6C061-05A1-4598-A4A9-5D506370938D}">
      <dgm:prSet/>
      <dgm:spPr/>
      <dgm:t>
        <a:bodyPr/>
        <a:lstStyle/>
        <a:p>
          <a:endParaRPr lang="zh-TW" altLang="en-US"/>
        </a:p>
      </dgm:t>
    </dgm:pt>
    <dgm:pt modelId="{7C67DE99-81A9-4B9C-BAF8-B9ED0F5E5331}" type="pres">
      <dgm:prSet presAssocID="{525AA395-B0CE-43CD-9C76-47154C820E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ACA48EB-0465-44E3-92BC-006EAD3005A7}" type="pres">
      <dgm:prSet presAssocID="{845A4B65-E355-4C01-B278-7FC6C7E43045}" presName="parentText" presStyleLbl="node1" presStyleIdx="0" presStyleCnt="2" custScaleY="124441" custLinFactY="-8437" custLinFactNeighborX="-8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0FB2FD-CF44-4510-9DC1-37F37840F2A1}" type="pres">
      <dgm:prSet presAssocID="{C2C5DC87-52DB-4D05-9F27-88E22D3F975A}" presName="spacer" presStyleCnt="0"/>
      <dgm:spPr/>
    </dgm:pt>
    <dgm:pt modelId="{8C3A1E26-1E2A-4580-89C9-ECF0E4C83170}" type="pres">
      <dgm:prSet presAssocID="{354BFF95-26D2-4B44-92C4-DD2C1B156F6A}" presName="parentText" presStyleLbl="node1" presStyleIdx="1" presStyleCnt="2" custScaleY="10125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8A3C149-5550-4537-B5DB-D10DF9E967D0}" srcId="{525AA395-B0CE-43CD-9C76-47154C820E6A}" destId="{845A4B65-E355-4C01-B278-7FC6C7E43045}" srcOrd="0" destOrd="0" parTransId="{2214B86E-A6DA-4ED4-8AC9-0EA69C7967CA}" sibTransId="{C2C5DC87-52DB-4D05-9F27-88E22D3F975A}"/>
    <dgm:cxn modelId="{E6D543E2-39FC-4FC6-B6D8-263273C9FC99}" type="presOf" srcId="{845A4B65-E355-4C01-B278-7FC6C7E43045}" destId="{6ACA48EB-0465-44E3-92BC-006EAD3005A7}" srcOrd="0" destOrd="0" presId="urn:microsoft.com/office/officeart/2005/8/layout/vList2"/>
    <dgm:cxn modelId="{7ECA731B-E6A7-4844-B371-F49EB3511CFD}" type="presOf" srcId="{354BFF95-26D2-4B44-92C4-DD2C1B156F6A}" destId="{8C3A1E26-1E2A-4580-89C9-ECF0E4C83170}" srcOrd="0" destOrd="0" presId="urn:microsoft.com/office/officeart/2005/8/layout/vList2"/>
    <dgm:cxn modelId="{ABF9E8EA-DCCC-4338-A453-E685BD9E8F99}" type="presOf" srcId="{525AA395-B0CE-43CD-9C76-47154C820E6A}" destId="{7C67DE99-81A9-4B9C-BAF8-B9ED0F5E5331}" srcOrd="0" destOrd="0" presId="urn:microsoft.com/office/officeart/2005/8/layout/vList2"/>
    <dgm:cxn modelId="{E7F6C061-05A1-4598-A4A9-5D506370938D}" srcId="{525AA395-B0CE-43CD-9C76-47154C820E6A}" destId="{354BFF95-26D2-4B44-92C4-DD2C1B156F6A}" srcOrd="1" destOrd="0" parTransId="{463C2C5A-A0B3-47BE-9A50-E2F937E9AFC1}" sibTransId="{0EDC180E-D886-40A6-9BD7-C893B04E2EB7}"/>
    <dgm:cxn modelId="{833765B3-5B7F-4C63-8BE5-C50E8364B8BE}" type="presParOf" srcId="{7C67DE99-81A9-4B9C-BAF8-B9ED0F5E5331}" destId="{6ACA48EB-0465-44E3-92BC-006EAD3005A7}" srcOrd="0" destOrd="0" presId="urn:microsoft.com/office/officeart/2005/8/layout/vList2"/>
    <dgm:cxn modelId="{E2F0664B-C611-49D9-A8A7-1237176FECD5}" type="presParOf" srcId="{7C67DE99-81A9-4B9C-BAF8-B9ED0F5E5331}" destId="{BE0FB2FD-CF44-4510-9DC1-37F37840F2A1}" srcOrd="1" destOrd="0" presId="urn:microsoft.com/office/officeart/2005/8/layout/vList2"/>
    <dgm:cxn modelId="{AE8D4062-C14A-42AB-95C2-352B8DE4489E}" type="presParOf" srcId="{7C67DE99-81A9-4B9C-BAF8-B9ED0F5E5331}" destId="{8C3A1E26-1E2A-4580-89C9-ECF0E4C831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011EDA-26B8-4DE4-B4F0-F628829E5D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C79AA893-7FC2-43DE-8DA0-11975CA2D75E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zh-TW" sz="2800" u="sng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鐵線蕨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點點翠葉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紋風不動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的</a:t>
          </a:r>
          <a:r>
            <a:rPr lang="zh-TW" sz="2800" u="sng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書房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裡，</a:t>
          </a:r>
          <a:r>
            <a:rPr lang="zh-TW" sz="2800" u="sng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窗帘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被收束成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簡單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的人字形，</a:t>
          </a:r>
          <a:r>
            <a:rPr lang="zh-TW" sz="2800" u="sng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滿室經典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都停止了說理，只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獨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由髹成深棕的</a:t>
          </a:r>
          <a:r>
            <a:rPr lang="zh-TW" sz="2800" u="sng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大型書櫥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，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默默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馱負智慧的重量，在逐漸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沉寂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的冬日黃昏，凸顯它自己的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樸實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與</a:t>
          </a:r>
          <a:r>
            <a:rPr lang="zh-TW" sz="2800" u="sng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典雅</a:t>
          </a:r>
          <a:r>
            <a:rPr lang="zh-TW" sz="2800" u="sng" dirty="0" smtClean="0">
              <a:latin typeface="標楷體" pitchFamily="65" charset="-120"/>
              <a:ea typeface="標楷體" pitchFamily="65" charset="-120"/>
            </a:rPr>
            <a:t>。</a:t>
          </a:r>
          <a:endParaRPr lang="en-US" sz="2800" u="sng" dirty="0">
            <a:latin typeface="標楷體" pitchFamily="65" charset="-120"/>
            <a:ea typeface="標楷體" pitchFamily="65" charset="-120"/>
          </a:endParaRPr>
        </a:p>
      </dgm:t>
    </dgm:pt>
    <dgm:pt modelId="{770487F7-4DF7-45C4-AFFD-E2B0FF0BBD78}" type="parTrans" cxnId="{E802CFEE-3CCA-4AEE-B7C1-43F2D75C569F}">
      <dgm:prSet/>
      <dgm:spPr/>
      <dgm:t>
        <a:bodyPr/>
        <a:lstStyle/>
        <a:p>
          <a:endParaRPr lang="zh-TW" altLang="en-US"/>
        </a:p>
      </dgm:t>
    </dgm:pt>
    <dgm:pt modelId="{C85317CF-7884-423A-9420-DF570BDE3504}" type="sibTrans" cxnId="{E802CFEE-3CCA-4AEE-B7C1-43F2D75C569F}">
      <dgm:prSet/>
      <dgm:spPr/>
      <dgm:t>
        <a:bodyPr/>
        <a:lstStyle/>
        <a:p>
          <a:endParaRPr lang="zh-TW" altLang="en-US"/>
        </a:p>
      </dgm:t>
    </dgm:pt>
    <dgm:pt modelId="{A744F3FE-A3F6-4ABC-A8A9-06A1DD707E45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zh-TW" alt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以視覺觀察書房，善用擬人法</a:t>
          </a:r>
          <a:endParaRPr lang="en-US" altLang="zh-TW" sz="3200" dirty="0" smtClean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6AA36237-DF72-4A9E-8E2F-CA3C6003DA3A}" type="parTrans" cxnId="{E5A66B45-BB02-4A2C-8380-BE1EBAB740FC}">
      <dgm:prSet/>
      <dgm:spPr/>
      <dgm:t>
        <a:bodyPr/>
        <a:lstStyle/>
        <a:p>
          <a:endParaRPr lang="zh-TW" altLang="en-US"/>
        </a:p>
      </dgm:t>
    </dgm:pt>
    <dgm:pt modelId="{0219002A-B880-4161-9691-78F19234BEC0}" type="sibTrans" cxnId="{E5A66B45-BB02-4A2C-8380-BE1EBAB740FC}">
      <dgm:prSet/>
      <dgm:spPr/>
      <dgm:t>
        <a:bodyPr/>
        <a:lstStyle/>
        <a:p>
          <a:endParaRPr lang="zh-TW" altLang="en-US"/>
        </a:p>
      </dgm:t>
    </dgm:pt>
    <dgm:pt modelId="{E34B141A-B63E-4C15-8F44-B9474D85A501}" type="pres">
      <dgm:prSet presAssocID="{09011EDA-26B8-4DE4-B4F0-F628829E5D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D799B46-D824-473D-BEA3-F93E0FA02E13}" type="pres">
      <dgm:prSet presAssocID="{C79AA893-7FC2-43DE-8DA0-11975CA2D7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F59A77-3096-4162-B75D-AD50BE47B24E}" type="pres">
      <dgm:prSet presAssocID="{C85317CF-7884-423A-9420-DF570BDE3504}" presName="spacer" presStyleCnt="0"/>
      <dgm:spPr/>
    </dgm:pt>
    <dgm:pt modelId="{FC467334-5397-46B5-AEB8-7ED3BE44826A}" type="pres">
      <dgm:prSet presAssocID="{A744F3FE-A3F6-4ABC-A8A9-06A1DD707E45}" presName="parentText" presStyleLbl="node1" presStyleIdx="1" presStyleCnt="2" custScaleY="54194" custLinFactNeighborX="135" custLinFactNeighborY="139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802CFEE-3CCA-4AEE-B7C1-43F2D75C569F}" srcId="{09011EDA-26B8-4DE4-B4F0-F628829E5D5D}" destId="{C79AA893-7FC2-43DE-8DA0-11975CA2D75E}" srcOrd="0" destOrd="0" parTransId="{770487F7-4DF7-45C4-AFFD-E2B0FF0BBD78}" sibTransId="{C85317CF-7884-423A-9420-DF570BDE3504}"/>
    <dgm:cxn modelId="{E5A66B45-BB02-4A2C-8380-BE1EBAB740FC}" srcId="{09011EDA-26B8-4DE4-B4F0-F628829E5D5D}" destId="{A744F3FE-A3F6-4ABC-A8A9-06A1DD707E45}" srcOrd="1" destOrd="0" parTransId="{6AA36237-DF72-4A9E-8E2F-CA3C6003DA3A}" sibTransId="{0219002A-B880-4161-9691-78F19234BEC0}"/>
    <dgm:cxn modelId="{4F89E4F9-33CA-4039-9982-FDD014EEB1AE}" type="presOf" srcId="{C79AA893-7FC2-43DE-8DA0-11975CA2D75E}" destId="{7D799B46-D824-473D-BEA3-F93E0FA02E13}" srcOrd="0" destOrd="0" presId="urn:microsoft.com/office/officeart/2005/8/layout/vList2"/>
    <dgm:cxn modelId="{B430BA19-16FB-4C4D-849E-618B4DDF93BA}" type="presOf" srcId="{09011EDA-26B8-4DE4-B4F0-F628829E5D5D}" destId="{E34B141A-B63E-4C15-8F44-B9474D85A501}" srcOrd="0" destOrd="0" presId="urn:microsoft.com/office/officeart/2005/8/layout/vList2"/>
    <dgm:cxn modelId="{C21AD7C0-AF0A-4633-A218-475C48E85822}" type="presOf" srcId="{A744F3FE-A3F6-4ABC-A8A9-06A1DD707E45}" destId="{FC467334-5397-46B5-AEB8-7ED3BE44826A}" srcOrd="0" destOrd="0" presId="urn:microsoft.com/office/officeart/2005/8/layout/vList2"/>
    <dgm:cxn modelId="{A9E7ECDA-6DF2-4114-A309-FD7708187602}" type="presParOf" srcId="{E34B141A-B63E-4C15-8F44-B9474D85A501}" destId="{7D799B46-D824-473D-BEA3-F93E0FA02E13}" srcOrd="0" destOrd="0" presId="urn:microsoft.com/office/officeart/2005/8/layout/vList2"/>
    <dgm:cxn modelId="{4E5179D0-DC27-4534-8192-B35F3427D642}" type="presParOf" srcId="{E34B141A-B63E-4C15-8F44-B9474D85A501}" destId="{1AF59A77-3096-4162-B75D-AD50BE47B24E}" srcOrd="1" destOrd="0" presId="urn:microsoft.com/office/officeart/2005/8/layout/vList2"/>
    <dgm:cxn modelId="{CA5F1A6B-8E0D-41CA-89F0-51812BAD3836}" type="presParOf" srcId="{E34B141A-B63E-4C15-8F44-B9474D85A501}" destId="{FC467334-5397-46B5-AEB8-7ED3BE4482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6452A4-5AD3-4B03-9184-15839EA179ED}" type="doc">
      <dgm:prSet loTypeId="urn:microsoft.com/office/officeart/2005/8/layout/process1" loCatId="process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0566DA3-AEDE-4961-8377-9E6D0BBF5A23}">
      <dgm:prSet/>
      <dgm:spPr/>
      <dgm:t>
        <a:bodyPr vert="eaVert"/>
        <a:lstStyle/>
        <a:p>
          <a:pPr rtl="0"/>
          <a:r>
            <a:rPr lang="zh-TW" dirty="0" smtClean="0"/>
            <a:t>獨處</a:t>
          </a:r>
          <a:endParaRPr lang="en-US" dirty="0"/>
        </a:p>
      </dgm:t>
    </dgm:pt>
    <dgm:pt modelId="{719F3B1A-C9F6-40F6-AE9B-EFCB96B74106}" type="parTrans" cxnId="{F9A1D139-861E-4EFB-A5A6-36324DC7F91F}">
      <dgm:prSet/>
      <dgm:spPr/>
      <dgm:t>
        <a:bodyPr/>
        <a:lstStyle/>
        <a:p>
          <a:endParaRPr lang="zh-TW" altLang="en-US"/>
        </a:p>
      </dgm:t>
    </dgm:pt>
    <dgm:pt modelId="{98D79E8E-2B76-4365-BDC2-948C154ED160}" type="sibTrans" cxnId="{F9A1D139-861E-4EFB-A5A6-36324DC7F91F}">
      <dgm:prSet/>
      <dgm:spPr/>
      <dgm:t>
        <a:bodyPr/>
        <a:lstStyle/>
        <a:p>
          <a:endParaRPr lang="zh-TW" altLang="en-US"/>
        </a:p>
      </dgm:t>
    </dgm:pt>
    <dgm:pt modelId="{0CA41148-30C8-41C0-A78E-F1902120D029}">
      <dgm:prSet/>
      <dgm:spPr/>
      <dgm:t>
        <a:bodyPr vert="eaVert"/>
        <a:lstStyle/>
        <a:p>
          <a:pPr rtl="0"/>
          <a:r>
            <a:rPr lang="zh-TW" dirty="0" smtClean="0"/>
            <a:t>沈思</a:t>
          </a:r>
          <a:endParaRPr lang="en-US" dirty="0"/>
        </a:p>
      </dgm:t>
    </dgm:pt>
    <dgm:pt modelId="{F7371803-1725-484A-9AC5-16643DDFF1B6}" type="parTrans" cxnId="{E7EDCE35-55D5-4AB7-9B38-31B29FA86713}">
      <dgm:prSet/>
      <dgm:spPr/>
      <dgm:t>
        <a:bodyPr/>
        <a:lstStyle/>
        <a:p>
          <a:endParaRPr lang="zh-TW" altLang="en-US"/>
        </a:p>
      </dgm:t>
    </dgm:pt>
    <dgm:pt modelId="{0B70C682-6E57-49D0-AB6D-A426395296B3}" type="sibTrans" cxnId="{E7EDCE35-55D5-4AB7-9B38-31B29FA86713}">
      <dgm:prSet/>
      <dgm:spPr/>
      <dgm:t>
        <a:bodyPr/>
        <a:lstStyle/>
        <a:p>
          <a:endParaRPr lang="zh-TW" altLang="en-US"/>
        </a:p>
      </dgm:t>
    </dgm:pt>
    <dgm:pt modelId="{1A6AFC5C-A9CA-4F9E-A981-F372F593F87E}">
      <dgm:prSet/>
      <dgm:spPr/>
      <dgm:t>
        <a:bodyPr vert="eaVert"/>
        <a:lstStyle/>
        <a:p>
          <a:pPr rtl="0"/>
          <a:r>
            <a:rPr lang="zh-TW" dirty="0" smtClean="0"/>
            <a:t>閒坐</a:t>
          </a:r>
          <a:endParaRPr lang="en-US" dirty="0"/>
        </a:p>
      </dgm:t>
    </dgm:pt>
    <dgm:pt modelId="{74A8CDCC-24A3-452A-B471-E04C4240FBF8}" type="parTrans" cxnId="{60BE4B2D-0D1E-46AE-AA11-F3D003E1B1DC}">
      <dgm:prSet/>
      <dgm:spPr/>
      <dgm:t>
        <a:bodyPr/>
        <a:lstStyle/>
        <a:p>
          <a:endParaRPr lang="zh-TW" altLang="en-US"/>
        </a:p>
      </dgm:t>
    </dgm:pt>
    <dgm:pt modelId="{81179EDE-A699-4667-9144-E55EB427C9E9}" type="sibTrans" cxnId="{60BE4B2D-0D1E-46AE-AA11-F3D003E1B1DC}">
      <dgm:prSet/>
      <dgm:spPr/>
      <dgm:t>
        <a:bodyPr/>
        <a:lstStyle/>
        <a:p>
          <a:endParaRPr lang="zh-TW" altLang="en-US"/>
        </a:p>
      </dgm:t>
    </dgm:pt>
    <dgm:pt modelId="{FEB86001-90F3-4593-B026-80D16C84DB43}">
      <dgm:prSet custT="1"/>
      <dgm:spPr/>
      <dgm:t>
        <a:bodyPr vert="eaVert"/>
        <a:lstStyle/>
        <a:p>
          <a:pPr rtl="0"/>
          <a:r>
            <a:rPr lang="zh-TW" altLang="en-US" sz="2800" dirty="0" smtClean="0"/>
            <a:t>一尊線條單純的石像</a:t>
          </a:r>
          <a:endParaRPr lang="zh-TW" altLang="en-US" sz="2800" dirty="0"/>
        </a:p>
      </dgm:t>
    </dgm:pt>
    <dgm:pt modelId="{E199B6D5-91A7-42CE-BD18-D173006213F9}" type="parTrans" cxnId="{E67A72F1-9973-4528-84D3-6F086AD76E69}">
      <dgm:prSet/>
      <dgm:spPr/>
      <dgm:t>
        <a:bodyPr/>
        <a:lstStyle/>
        <a:p>
          <a:endParaRPr lang="zh-TW" altLang="en-US"/>
        </a:p>
      </dgm:t>
    </dgm:pt>
    <dgm:pt modelId="{497B05F9-D8D7-4159-949F-1FBE1CBA9C71}" type="sibTrans" cxnId="{E67A72F1-9973-4528-84D3-6F086AD76E69}">
      <dgm:prSet/>
      <dgm:spPr/>
      <dgm:t>
        <a:bodyPr/>
        <a:lstStyle/>
        <a:p>
          <a:endParaRPr lang="zh-TW" altLang="en-US"/>
        </a:p>
      </dgm:t>
    </dgm:pt>
    <dgm:pt modelId="{BC532D6B-958C-40CB-9DE3-87872F7F0377}">
      <dgm:prSet custT="1"/>
      <dgm:spPr/>
      <dgm:t>
        <a:bodyPr vert="eaVert"/>
        <a:lstStyle/>
        <a:p>
          <a:pPr rtl="0"/>
          <a:r>
            <a:rPr lang="zh-TW" altLang="en-US" sz="2800" dirty="0" smtClean="0"/>
            <a:t>游離</a:t>
          </a:r>
          <a:endParaRPr lang="en-US" sz="2800" dirty="0"/>
        </a:p>
      </dgm:t>
    </dgm:pt>
    <dgm:pt modelId="{2CE51D4E-3F78-4179-82A9-693F857484D1}" type="parTrans" cxnId="{59330DFE-9E5D-4E13-9CDC-CC9B80CC666D}">
      <dgm:prSet/>
      <dgm:spPr/>
      <dgm:t>
        <a:bodyPr/>
        <a:lstStyle/>
        <a:p>
          <a:endParaRPr lang="zh-TW" altLang="en-US"/>
        </a:p>
      </dgm:t>
    </dgm:pt>
    <dgm:pt modelId="{1B3EEFF8-366F-47D3-B2DD-8E793CDD5B5E}" type="sibTrans" cxnId="{59330DFE-9E5D-4E13-9CDC-CC9B80CC666D}">
      <dgm:prSet/>
      <dgm:spPr/>
      <dgm:t>
        <a:bodyPr/>
        <a:lstStyle/>
        <a:p>
          <a:endParaRPr lang="zh-TW" altLang="en-US"/>
        </a:p>
      </dgm:t>
    </dgm:pt>
    <dgm:pt modelId="{104D4677-DFD0-45BB-B0FE-2E8010C8AC47}">
      <dgm:prSet custT="1"/>
      <dgm:spPr/>
      <dgm:t>
        <a:bodyPr vert="eaVert"/>
        <a:lstStyle/>
        <a:p>
          <a:pPr rtl="0"/>
          <a:r>
            <a:rPr lang="zh-TW" sz="2800" dirty="0" smtClean="0"/>
            <a:t>一杯沈澱完全的苦茗</a:t>
          </a:r>
          <a:endParaRPr lang="en-US" sz="2800" dirty="0"/>
        </a:p>
      </dgm:t>
    </dgm:pt>
    <dgm:pt modelId="{225F6AD6-B9D1-449A-971B-558B932BC3C8}" type="parTrans" cxnId="{F9E4CC7D-451D-4F59-AC6C-6E84BDD07F16}">
      <dgm:prSet/>
      <dgm:spPr/>
      <dgm:t>
        <a:bodyPr/>
        <a:lstStyle/>
        <a:p>
          <a:endParaRPr lang="zh-TW" altLang="en-US"/>
        </a:p>
      </dgm:t>
    </dgm:pt>
    <dgm:pt modelId="{F2533F25-2ED1-4B05-B202-40912B50271C}" type="sibTrans" cxnId="{F9E4CC7D-451D-4F59-AC6C-6E84BDD07F16}">
      <dgm:prSet/>
      <dgm:spPr/>
      <dgm:t>
        <a:bodyPr/>
        <a:lstStyle/>
        <a:p>
          <a:endParaRPr lang="zh-TW" altLang="en-US"/>
        </a:p>
      </dgm:t>
    </dgm:pt>
    <dgm:pt modelId="{94A3FED7-14C0-4A4A-82A7-DEEBE3FA871B}">
      <dgm:prSet custT="1"/>
      <dgm:spPr/>
      <dgm:t>
        <a:bodyPr vert="eaVert"/>
        <a:lstStyle/>
        <a:p>
          <a:pPr rtl="0"/>
          <a:r>
            <a:rPr lang="zh-TW" altLang="en-US" sz="2800" dirty="0" smtClean="0"/>
            <a:t>把自己坐成</a:t>
          </a:r>
          <a:endParaRPr lang="en-US" sz="2800" dirty="0"/>
        </a:p>
      </dgm:t>
    </dgm:pt>
    <dgm:pt modelId="{DD3EC847-ACDA-4B76-86EF-0EE6DED2A6BF}" type="parTrans" cxnId="{0EE6B3D4-0694-44D3-A85A-2439F88CF583}">
      <dgm:prSet/>
      <dgm:spPr/>
      <dgm:t>
        <a:bodyPr/>
        <a:lstStyle/>
        <a:p>
          <a:endParaRPr lang="zh-TW" altLang="en-US"/>
        </a:p>
      </dgm:t>
    </dgm:pt>
    <dgm:pt modelId="{6A737924-4861-4AC1-92C6-35BB9BC52A4E}" type="sibTrans" cxnId="{0EE6B3D4-0694-44D3-A85A-2439F88CF583}">
      <dgm:prSet/>
      <dgm:spPr/>
      <dgm:t>
        <a:bodyPr/>
        <a:lstStyle/>
        <a:p>
          <a:endParaRPr lang="zh-TW" altLang="en-US"/>
        </a:p>
      </dgm:t>
    </dgm:pt>
    <dgm:pt modelId="{C2A3B6A3-B2C8-4B32-8FB7-AD8CC7FDC8BF}" type="pres">
      <dgm:prSet presAssocID="{746452A4-5AD3-4B03-9184-15839EA179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69C23B0-C5E3-422D-B493-485E49E90A2D}" type="pres">
      <dgm:prSet presAssocID="{50566DA3-AEDE-4961-8377-9E6D0BBF5A2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AF1735-042E-4B25-8EF0-2E33E0BC3DCB}" type="pres">
      <dgm:prSet presAssocID="{98D79E8E-2B76-4365-BDC2-948C154ED160}" presName="sibTrans" presStyleLbl="sibTrans2D1" presStyleIdx="0" presStyleCnt="6"/>
      <dgm:spPr/>
      <dgm:t>
        <a:bodyPr/>
        <a:lstStyle/>
        <a:p>
          <a:endParaRPr lang="zh-TW" altLang="en-US"/>
        </a:p>
      </dgm:t>
    </dgm:pt>
    <dgm:pt modelId="{C010F6FD-D3B1-4BE7-9244-60E8F353C02E}" type="pres">
      <dgm:prSet presAssocID="{98D79E8E-2B76-4365-BDC2-948C154ED160}" presName="connectorText" presStyleLbl="sibTrans2D1" presStyleIdx="0" presStyleCnt="6"/>
      <dgm:spPr/>
      <dgm:t>
        <a:bodyPr/>
        <a:lstStyle/>
        <a:p>
          <a:endParaRPr lang="zh-TW" altLang="en-US"/>
        </a:p>
      </dgm:t>
    </dgm:pt>
    <dgm:pt modelId="{BF3894B1-374C-4ABC-912D-3EB7D7EB8034}" type="pres">
      <dgm:prSet presAssocID="{0CA41148-30C8-41C0-A78E-F1902120D02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D97739-DA9D-4C0C-A460-D406C326DA95}" type="pres">
      <dgm:prSet presAssocID="{0B70C682-6E57-49D0-AB6D-A426395296B3}" presName="sibTrans" presStyleLbl="sibTrans2D1" presStyleIdx="1" presStyleCnt="6"/>
      <dgm:spPr/>
      <dgm:t>
        <a:bodyPr/>
        <a:lstStyle/>
        <a:p>
          <a:endParaRPr lang="zh-TW" altLang="en-US"/>
        </a:p>
      </dgm:t>
    </dgm:pt>
    <dgm:pt modelId="{4ABC8408-E9CA-4FD2-AC52-E038542279D1}" type="pres">
      <dgm:prSet presAssocID="{0B70C682-6E57-49D0-AB6D-A426395296B3}" presName="connectorText" presStyleLbl="sibTrans2D1" presStyleIdx="1" presStyleCnt="6"/>
      <dgm:spPr/>
      <dgm:t>
        <a:bodyPr/>
        <a:lstStyle/>
        <a:p>
          <a:endParaRPr lang="zh-TW" altLang="en-US"/>
        </a:p>
      </dgm:t>
    </dgm:pt>
    <dgm:pt modelId="{0767BB9B-F2F7-4522-A1D8-3A799DA4CDCD}" type="pres">
      <dgm:prSet presAssocID="{1A6AFC5C-A9CA-4F9E-A981-F372F593F87E}" presName="node" presStyleLbl="node1" presStyleIdx="2" presStyleCnt="7" custLinFactNeighborX="9276" custLinFactNeighborY="60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C46D2A-C912-4D52-B579-B48DD00980E0}" type="pres">
      <dgm:prSet presAssocID="{81179EDE-A699-4667-9144-E55EB427C9E9}" presName="sibTrans" presStyleLbl="sibTrans2D1" presStyleIdx="2" presStyleCnt="6"/>
      <dgm:spPr/>
      <dgm:t>
        <a:bodyPr/>
        <a:lstStyle/>
        <a:p>
          <a:endParaRPr lang="zh-TW" altLang="en-US"/>
        </a:p>
      </dgm:t>
    </dgm:pt>
    <dgm:pt modelId="{F38AEAEE-8E21-4561-AB80-9A5172324725}" type="pres">
      <dgm:prSet presAssocID="{81179EDE-A699-4667-9144-E55EB427C9E9}" presName="connectorText" presStyleLbl="sibTrans2D1" presStyleIdx="2" presStyleCnt="6"/>
      <dgm:spPr/>
      <dgm:t>
        <a:bodyPr/>
        <a:lstStyle/>
        <a:p>
          <a:endParaRPr lang="zh-TW" altLang="en-US"/>
        </a:p>
      </dgm:t>
    </dgm:pt>
    <dgm:pt modelId="{1EE58390-FD7E-4D21-A8D8-67C349E2081E}" type="pres">
      <dgm:prSet presAssocID="{BC532D6B-958C-40CB-9DE3-87872F7F037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50D3D3-4AA3-42B8-B7FF-27787D40281A}" type="pres">
      <dgm:prSet presAssocID="{1B3EEFF8-366F-47D3-B2DD-8E793CDD5B5E}" presName="sibTrans" presStyleLbl="sibTrans2D1" presStyleIdx="3" presStyleCnt="6"/>
      <dgm:spPr/>
      <dgm:t>
        <a:bodyPr/>
        <a:lstStyle/>
        <a:p>
          <a:endParaRPr lang="zh-TW" altLang="en-US"/>
        </a:p>
      </dgm:t>
    </dgm:pt>
    <dgm:pt modelId="{34632A55-B96D-464E-A0FA-8B7F6F8AA184}" type="pres">
      <dgm:prSet presAssocID="{1B3EEFF8-366F-47D3-B2DD-8E793CDD5B5E}" presName="connectorText" presStyleLbl="sibTrans2D1" presStyleIdx="3" presStyleCnt="6"/>
      <dgm:spPr/>
      <dgm:t>
        <a:bodyPr/>
        <a:lstStyle/>
        <a:p>
          <a:endParaRPr lang="zh-TW" altLang="en-US"/>
        </a:p>
      </dgm:t>
    </dgm:pt>
    <dgm:pt modelId="{092FD46E-6A5E-4E29-965B-19530DC499AD}" type="pres">
      <dgm:prSet presAssocID="{94A3FED7-14C0-4A4A-82A7-DEEBE3FA871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458321-B3CD-4846-9099-0317A8172256}" type="pres">
      <dgm:prSet presAssocID="{6A737924-4861-4AC1-92C6-35BB9BC52A4E}" presName="sibTrans" presStyleLbl="sibTrans2D1" presStyleIdx="4" presStyleCnt="6"/>
      <dgm:spPr/>
      <dgm:t>
        <a:bodyPr/>
        <a:lstStyle/>
        <a:p>
          <a:endParaRPr lang="zh-TW" altLang="en-US"/>
        </a:p>
      </dgm:t>
    </dgm:pt>
    <dgm:pt modelId="{714D55B2-15FD-4BBE-90C4-696B845D1CBE}" type="pres">
      <dgm:prSet presAssocID="{6A737924-4861-4AC1-92C6-35BB9BC52A4E}" presName="connectorText" presStyleLbl="sibTrans2D1" presStyleIdx="4" presStyleCnt="6"/>
      <dgm:spPr/>
      <dgm:t>
        <a:bodyPr/>
        <a:lstStyle/>
        <a:p>
          <a:endParaRPr lang="zh-TW" altLang="en-US"/>
        </a:p>
      </dgm:t>
    </dgm:pt>
    <dgm:pt modelId="{53EEF3EB-9181-4F31-A273-BFBCC8D18DB9}" type="pres">
      <dgm:prSet presAssocID="{104D4677-DFD0-45BB-B0FE-2E8010C8AC4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F1C8B8-BB60-4543-90BE-F1C12A7A51A3}" type="pres">
      <dgm:prSet presAssocID="{F2533F25-2ED1-4B05-B202-40912B50271C}" presName="sibTrans" presStyleLbl="sibTrans2D1" presStyleIdx="5" presStyleCnt="6"/>
      <dgm:spPr/>
      <dgm:t>
        <a:bodyPr/>
        <a:lstStyle/>
        <a:p>
          <a:endParaRPr lang="zh-TW" altLang="en-US"/>
        </a:p>
      </dgm:t>
    </dgm:pt>
    <dgm:pt modelId="{280512C2-4F0E-4588-8E53-526C81DD240A}" type="pres">
      <dgm:prSet presAssocID="{F2533F25-2ED1-4B05-B202-40912B50271C}" presName="connectorText" presStyleLbl="sibTrans2D1" presStyleIdx="5" presStyleCnt="6"/>
      <dgm:spPr/>
      <dgm:t>
        <a:bodyPr/>
        <a:lstStyle/>
        <a:p>
          <a:endParaRPr lang="zh-TW" altLang="en-US"/>
        </a:p>
      </dgm:t>
    </dgm:pt>
    <dgm:pt modelId="{EE2682ED-A868-4A3A-B664-7A68115575D5}" type="pres">
      <dgm:prSet presAssocID="{FEB86001-90F3-4593-B026-80D16C84DB43}" presName="node" presStyleLbl="node1" presStyleIdx="6" presStyleCnt="7" custScaleY="139147" custLinFactNeighborX="30127" custLinFactNeighborY="39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802E024-9DFA-46C1-9594-7E51BCC79215}" type="presOf" srcId="{50566DA3-AEDE-4961-8377-9E6D0BBF5A23}" destId="{C69C23B0-C5E3-422D-B493-485E49E90A2D}" srcOrd="0" destOrd="0" presId="urn:microsoft.com/office/officeart/2005/8/layout/process1"/>
    <dgm:cxn modelId="{2F8BA43F-B456-4B18-BAFB-8BF176C7FF84}" type="presOf" srcId="{0B70C682-6E57-49D0-AB6D-A426395296B3}" destId="{4ABC8408-E9CA-4FD2-AC52-E038542279D1}" srcOrd="1" destOrd="0" presId="urn:microsoft.com/office/officeart/2005/8/layout/process1"/>
    <dgm:cxn modelId="{1BFA89CE-8D93-43D8-A76A-2246384EFC6A}" type="presOf" srcId="{104D4677-DFD0-45BB-B0FE-2E8010C8AC47}" destId="{53EEF3EB-9181-4F31-A273-BFBCC8D18DB9}" srcOrd="0" destOrd="0" presId="urn:microsoft.com/office/officeart/2005/8/layout/process1"/>
    <dgm:cxn modelId="{E67A72F1-9973-4528-84D3-6F086AD76E69}" srcId="{746452A4-5AD3-4B03-9184-15839EA179ED}" destId="{FEB86001-90F3-4593-B026-80D16C84DB43}" srcOrd="6" destOrd="0" parTransId="{E199B6D5-91A7-42CE-BD18-D173006213F9}" sibTransId="{497B05F9-D8D7-4159-949F-1FBE1CBA9C71}"/>
    <dgm:cxn modelId="{63E22A9C-20F0-4916-A942-0DC7847F0E26}" type="presOf" srcId="{98D79E8E-2B76-4365-BDC2-948C154ED160}" destId="{C010F6FD-D3B1-4BE7-9244-60E8F353C02E}" srcOrd="1" destOrd="0" presId="urn:microsoft.com/office/officeart/2005/8/layout/process1"/>
    <dgm:cxn modelId="{0EE6B3D4-0694-44D3-A85A-2439F88CF583}" srcId="{746452A4-5AD3-4B03-9184-15839EA179ED}" destId="{94A3FED7-14C0-4A4A-82A7-DEEBE3FA871B}" srcOrd="4" destOrd="0" parTransId="{DD3EC847-ACDA-4B76-86EF-0EE6DED2A6BF}" sibTransId="{6A737924-4861-4AC1-92C6-35BB9BC52A4E}"/>
    <dgm:cxn modelId="{E7EDCE35-55D5-4AB7-9B38-31B29FA86713}" srcId="{746452A4-5AD3-4B03-9184-15839EA179ED}" destId="{0CA41148-30C8-41C0-A78E-F1902120D029}" srcOrd="1" destOrd="0" parTransId="{F7371803-1725-484A-9AC5-16643DDFF1B6}" sibTransId="{0B70C682-6E57-49D0-AB6D-A426395296B3}"/>
    <dgm:cxn modelId="{D87AE902-CC26-46BA-BFC4-72ED2FDBE7A4}" type="presOf" srcId="{BC532D6B-958C-40CB-9DE3-87872F7F0377}" destId="{1EE58390-FD7E-4D21-A8D8-67C349E2081E}" srcOrd="0" destOrd="0" presId="urn:microsoft.com/office/officeart/2005/8/layout/process1"/>
    <dgm:cxn modelId="{F9E4CC7D-451D-4F59-AC6C-6E84BDD07F16}" srcId="{746452A4-5AD3-4B03-9184-15839EA179ED}" destId="{104D4677-DFD0-45BB-B0FE-2E8010C8AC47}" srcOrd="5" destOrd="0" parTransId="{225F6AD6-B9D1-449A-971B-558B932BC3C8}" sibTransId="{F2533F25-2ED1-4B05-B202-40912B50271C}"/>
    <dgm:cxn modelId="{138492C2-3E22-44B0-BAA1-E19D531EFF87}" type="presOf" srcId="{1A6AFC5C-A9CA-4F9E-A981-F372F593F87E}" destId="{0767BB9B-F2F7-4522-A1D8-3A799DA4CDCD}" srcOrd="0" destOrd="0" presId="urn:microsoft.com/office/officeart/2005/8/layout/process1"/>
    <dgm:cxn modelId="{742A64EC-1B9F-4EDF-8988-0FCF50905B3D}" type="presOf" srcId="{746452A4-5AD3-4B03-9184-15839EA179ED}" destId="{C2A3B6A3-B2C8-4B32-8FB7-AD8CC7FDC8BF}" srcOrd="0" destOrd="0" presId="urn:microsoft.com/office/officeart/2005/8/layout/process1"/>
    <dgm:cxn modelId="{1B197BBD-BEB5-45CF-B50B-8D620B439980}" type="presOf" srcId="{F2533F25-2ED1-4B05-B202-40912B50271C}" destId="{9FF1C8B8-BB60-4543-90BE-F1C12A7A51A3}" srcOrd="0" destOrd="0" presId="urn:microsoft.com/office/officeart/2005/8/layout/process1"/>
    <dgm:cxn modelId="{6A4E51B7-FA2A-458F-9A9D-2AFB4C45D964}" type="presOf" srcId="{94A3FED7-14C0-4A4A-82A7-DEEBE3FA871B}" destId="{092FD46E-6A5E-4E29-965B-19530DC499AD}" srcOrd="0" destOrd="0" presId="urn:microsoft.com/office/officeart/2005/8/layout/process1"/>
    <dgm:cxn modelId="{931F15DD-AAAB-4DA5-B512-BF75485217B0}" type="presOf" srcId="{0CA41148-30C8-41C0-A78E-F1902120D029}" destId="{BF3894B1-374C-4ABC-912D-3EB7D7EB8034}" srcOrd="0" destOrd="0" presId="urn:microsoft.com/office/officeart/2005/8/layout/process1"/>
    <dgm:cxn modelId="{0D1D96FE-DEBE-4F87-969D-5BBCD58154E0}" type="presOf" srcId="{81179EDE-A699-4667-9144-E55EB427C9E9}" destId="{77C46D2A-C912-4D52-B579-B48DD00980E0}" srcOrd="0" destOrd="0" presId="urn:microsoft.com/office/officeart/2005/8/layout/process1"/>
    <dgm:cxn modelId="{9C19CA1A-9EB0-46F6-9D86-BD6A8C184506}" type="presOf" srcId="{FEB86001-90F3-4593-B026-80D16C84DB43}" destId="{EE2682ED-A868-4A3A-B664-7A68115575D5}" srcOrd="0" destOrd="0" presId="urn:microsoft.com/office/officeart/2005/8/layout/process1"/>
    <dgm:cxn modelId="{AA5AB85A-95BB-42EE-88B4-69C7A8AE8B5B}" type="presOf" srcId="{6A737924-4861-4AC1-92C6-35BB9BC52A4E}" destId="{714D55B2-15FD-4BBE-90C4-696B845D1CBE}" srcOrd="1" destOrd="0" presId="urn:microsoft.com/office/officeart/2005/8/layout/process1"/>
    <dgm:cxn modelId="{DCC7DADA-F036-4C28-89EB-FE3FC6E8D524}" type="presOf" srcId="{0B70C682-6E57-49D0-AB6D-A426395296B3}" destId="{8AD97739-DA9D-4C0C-A460-D406C326DA95}" srcOrd="0" destOrd="0" presId="urn:microsoft.com/office/officeart/2005/8/layout/process1"/>
    <dgm:cxn modelId="{77A7E83A-7851-4D23-BB9E-0D92EE36D1E0}" type="presOf" srcId="{1B3EEFF8-366F-47D3-B2DD-8E793CDD5B5E}" destId="{34632A55-B96D-464E-A0FA-8B7F6F8AA184}" srcOrd="1" destOrd="0" presId="urn:microsoft.com/office/officeart/2005/8/layout/process1"/>
    <dgm:cxn modelId="{F9A1D139-861E-4EFB-A5A6-36324DC7F91F}" srcId="{746452A4-5AD3-4B03-9184-15839EA179ED}" destId="{50566DA3-AEDE-4961-8377-9E6D0BBF5A23}" srcOrd="0" destOrd="0" parTransId="{719F3B1A-C9F6-40F6-AE9B-EFCB96B74106}" sibTransId="{98D79E8E-2B76-4365-BDC2-948C154ED160}"/>
    <dgm:cxn modelId="{58C336A6-302E-41B4-B834-2A9843458CEE}" type="presOf" srcId="{F2533F25-2ED1-4B05-B202-40912B50271C}" destId="{280512C2-4F0E-4588-8E53-526C81DD240A}" srcOrd="1" destOrd="0" presId="urn:microsoft.com/office/officeart/2005/8/layout/process1"/>
    <dgm:cxn modelId="{6FAB24FD-3974-41B8-B906-5B0D2BBE5C40}" type="presOf" srcId="{98D79E8E-2B76-4365-BDC2-948C154ED160}" destId="{55AF1735-042E-4B25-8EF0-2E33E0BC3DCB}" srcOrd="0" destOrd="0" presId="urn:microsoft.com/office/officeart/2005/8/layout/process1"/>
    <dgm:cxn modelId="{59330DFE-9E5D-4E13-9CDC-CC9B80CC666D}" srcId="{746452A4-5AD3-4B03-9184-15839EA179ED}" destId="{BC532D6B-958C-40CB-9DE3-87872F7F0377}" srcOrd="3" destOrd="0" parTransId="{2CE51D4E-3F78-4179-82A9-693F857484D1}" sibTransId="{1B3EEFF8-366F-47D3-B2DD-8E793CDD5B5E}"/>
    <dgm:cxn modelId="{70AF3DF7-569C-4E2D-BA5D-6C7A6F79A24E}" type="presOf" srcId="{81179EDE-A699-4667-9144-E55EB427C9E9}" destId="{F38AEAEE-8E21-4561-AB80-9A5172324725}" srcOrd="1" destOrd="0" presId="urn:microsoft.com/office/officeart/2005/8/layout/process1"/>
    <dgm:cxn modelId="{E2137272-F4E9-46D4-857B-57CCD81A32DE}" type="presOf" srcId="{6A737924-4861-4AC1-92C6-35BB9BC52A4E}" destId="{EA458321-B3CD-4846-9099-0317A8172256}" srcOrd="0" destOrd="0" presId="urn:microsoft.com/office/officeart/2005/8/layout/process1"/>
    <dgm:cxn modelId="{A99A18FF-2EEA-4FDD-A713-77636A6497E9}" type="presOf" srcId="{1B3EEFF8-366F-47D3-B2DD-8E793CDD5B5E}" destId="{4D50D3D3-4AA3-42B8-B7FF-27787D40281A}" srcOrd="0" destOrd="0" presId="urn:microsoft.com/office/officeart/2005/8/layout/process1"/>
    <dgm:cxn modelId="{60BE4B2D-0D1E-46AE-AA11-F3D003E1B1DC}" srcId="{746452A4-5AD3-4B03-9184-15839EA179ED}" destId="{1A6AFC5C-A9CA-4F9E-A981-F372F593F87E}" srcOrd="2" destOrd="0" parTransId="{74A8CDCC-24A3-452A-B471-E04C4240FBF8}" sibTransId="{81179EDE-A699-4667-9144-E55EB427C9E9}"/>
    <dgm:cxn modelId="{E0981FF8-1F1C-45D3-BD4A-E78FE880A94A}" type="presParOf" srcId="{C2A3B6A3-B2C8-4B32-8FB7-AD8CC7FDC8BF}" destId="{C69C23B0-C5E3-422D-B493-485E49E90A2D}" srcOrd="0" destOrd="0" presId="urn:microsoft.com/office/officeart/2005/8/layout/process1"/>
    <dgm:cxn modelId="{A877A624-CD4E-4BB8-ACA2-4192238BAAE9}" type="presParOf" srcId="{C2A3B6A3-B2C8-4B32-8FB7-AD8CC7FDC8BF}" destId="{55AF1735-042E-4B25-8EF0-2E33E0BC3DCB}" srcOrd="1" destOrd="0" presId="urn:microsoft.com/office/officeart/2005/8/layout/process1"/>
    <dgm:cxn modelId="{8B442B0D-75C2-4279-A602-CA2D4E9A2E68}" type="presParOf" srcId="{55AF1735-042E-4B25-8EF0-2E33E0BC3DCB}" destId="{C010F6FD-D3B1-4BE7-9244-60E8F353C02E}" srcOrd="0" destOrd="0" presId="urn:microsoft.com/office/officeart/2005/8/layout/process1"/>
    <dgm:cxn modelId="{AECAE4B7-4930-483B-9C30-0DE7A04E760C}" type="presParOf" srcId="{C2A3B6A3-B2C8-4B32-8FB7-AD8CC7FDC8BF}" destId="{BF3894B1-374C-4ABC-912D-3EB7D7EB8034}" srcOrd="2" destOrd="0" presId="urn:microsoft.com/office/officeart/2005/8/layout/process1"/>
    <dgm:cxn modelId="{6140CF64-2E25-4E24-BFC8-F0CA132AFC1E}" type="presParOf" srcId="{C2A3B6A3-B2C8-4B32-8FB7-AD8CC7FDC8BF}" destId="{8AD97739-DA9D-4C0C-A460-D406C326DA95}" srcOrd="3" destOrd="0" presId="urn:microsoft.com/office/officeart/2005/8/layout/process1"/>
    <dgm:cxn modelId="{42335B57-2CE6-441F-A461-78BD6CF2229B}" type="presParOf" srcId="{8AD97739-DA9D-4C0C-A460-D406C326DA95}" destId="{4ABC8408-E9CA-4FD2-AC52-E038542279D1}" srcOrd="0" destOrd="0" presId="urn:microsoft.com/office/officeart/2005/8/layout/process1"/>
    <dgm:cxn modelId="{3978C410-5175-4DCA-8552-A74E4125410E}" type="presParOf" srcId="{C2A3B6A3-B2C8-4B32-8FB7-AD8CC7FDC8BF}" destId="{0767BB9B-F2F7-4522-A1D8-3A799DA4CDCD}" srcOrd="4" destOrd="0" presId="urn:microsoft.com/office/officeart/2005/8/layout/process1"/>
    <dgm:cxn modelId="{545550B7-1F5D-4AFD-8FF2-EA65AFB888C6}" type="presParOf" srcId="{C2A3B6A3-B2C8-4B32-8FB7-AD8CC7FDC8BF}" destId="{77C46D2A-C912-4D52-B579-B48DD00980E0}" srcOrd="5" destOrd="0" presId="urn:microsoft.com/office/officeart/2005/8/layout/process1"/>
    <dgm:cxn modelId="{A6E3DE51-7423-43FB-AB03-9E0F53B8EE05}" type="presParOf" srcId="{77C46D2A-C912-4D52-B579-B48DD00980E0}" destId="{F38AEAEE-8E21-4561-AB80-9A5172324725}" srcOrd="0" destOrd="0" presId="urn:microsoft.com/office/officeart/2005/8/layout/process1"/>
    <dgm:cxn modelId="{89D3CCDC-6BBE-41FC-B391-84B2C0B74185}" type="presParOf" srcId="{C2A3B6A3-B2C8-4B32-8FB7-AD8CC7FDC8BF}" destId="{1EE58390-FD7E-4D21-A8D8-67C349E2081E}" srcOrd="6" destOrd="0" presId="urn:microsoft.com/office/officeart/2005/8/layout/process1"/>
    <dgm:cxn modelId="{F206FCB3-F2F7-4210-B37A-CD1800860B5A}" type="presParOf" srcId="{C2A3B6A3-B2C8-4B32-8FB7-AD8CC7FDC8BF}" destId="{4D50D3D3-4AA3-42B8-B7FF-27787D40281A}" srcOrd="7" destOrd="0" presId="urn:microsoft.com/office/officeart/2005/8/layout/process1"/>
    <dgm:cxn modelId="{49A8F051-4EA3-447D-93C0-F6FA3DC2A748}" type="presParOf" srcId="{4D50D3D3-4AA3-42B8-B7FF-27787D40281A}" destId="{34632A55-B96D-464E-A0FA-8B7F6F8AA184}" srcOrd="0" destOrd="0" presId="urn:microsoft.com/office/officeart/2005/8/layout/process1"/>
    <dgm:cxn modelId="{D6265BEA-11F3-4FAC-9070-FF82C35B1198}" type="presParOf" srcId="{C2A3B6A3-B2C8-4B32-8FB7-AD8CC7FDC8BF}" destId="{092FD46E-6A5E-4E29-965B-19530DC499AD}" srcOrd="8" destOrd="0" presId="urn:microsoft.com/office/officeart/2005/8/layout/process1"/>
    <dgm:cxn modelId="{76EDBD21-3927-4FDF-84EA-5F6D41C870F5}" type="presParOf" srcId="{C2A3B6A3-B2C8-4B32-8FB7-AD8CC7FDC8BF}" destId="{EA458321-B3CD-4846-9099-0317A8172256}" srcOrd="9" destOrd="0" presId="urn:microsoft.com/office/officeart/2005/8/layout/process1"/>
    <dgm:cxn modelId="{C0C483C5-75B1-4C4B-B669-9975739E6445}" type="presParOf" srcId="{EA458321-B3CD-4846-9099-0317A8172256}" destId="{714D55B2-15FD-4BBE-90C4-696B845D1CBE}" srcOrd="0" destOrd="0" presId="urn:microsoft.com/office/officeart/2005/8/layout/process1"/>
    <dgm:cxn modelId="{3DA8CB24-780E-4F30-9C36-670ABD5C21A5}" type="presParOf" srcId="{C2A3B6A3-B2C8-4B32-8FB7-AD8CC7FDC8BF}" destId="{53EEF3EB-9181-4F31-A273-BFBCC8D18DB9}" srcOrd="10" destOrd="0" presId="urn:microsoft.com/office/officeart/2005/8/layout/process1"/>
    <dgm:cxn modelId="{9FE2F5DA-75BD-400A-AFCB-27C741E8581A}" type="presParOf" srcId="{C2A3B6A3-B2C8-4B32-8FB7-AD8CC7FDC8BF}" destId="{9FF1C8B8-BB60-4543-90BE-F1C12A7A51A3}" srcOrd="11" destOrd="0" presId="urn:microsoft.com/office/officeart/2005/8/layout/process1"/>
    <dgm:cxn modelId="{D1C6024D-ACC7-4FC9-81BA-69E2AF756ADE}" type="presParOf" srcId="{9FF1C8B8-BB60-4543-90BE-F1C12A7A51A3}" destId="{280512C2-4F0E-4588-8E53-526C81DD240A}" srcOrd="0" destOrd="0" presId="urn:microsoft.com/office/officeart/2005/8/layout/process1"/>
    <dgm:cxn modelId="{0E4311AE-6E81-4895-97FF-CC777719EF91}" type="presParOf" srcId="{C2A3B6A3-B2C8-4B32-8FB7-AD8CC7FDC8BF}" destId="{EE2682ED-A868-4A3A-B664-7A68115575D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425E1-EAED-49BB-B8C8-A650A4DB185B}">
      <dsp:nvSpPr>
        <dsp:cNvPr id="0" name=""/>
        <dsp:cNvSpPr/>
      </dsp:nvSpPr>
      <dsp:spPr>
        <a:xfrm>
          <a:off x="617219" y="0"/>
          <a:ext cx="6995160" cy="518457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A4D71-9EF1-4C87-B856-5DD9C787E027}">
      <dsp:nvSpPr>
        <dsp:cNvPr id="0" name=""/>
        <dsp:cNvSpPr/>
      </dsp:nvSpPr>
      <dsp:spPr>
        <a:xfrm>
          <a:off x="2291" y="1555372"/>
          <a:ext cx="2258292" cy="20738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</a:t>
          </a:r>
          <a:endParaRPr lang="en-US" sz="2400" b="0" kern="1200" dirty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味覺、聽覺、視覺、嗅覺、觸覺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03527" y="1656608"/>
        <a:ext cx="2055820" cy="1871358"/>
      </dsp:txXfrm>
    </dsp:sp>
    <dsp:sp modelId="{F427AB49-732A-489A-B631-D847D5B0AB46}">
      <dsp:nvSpPr>
        <dsp:cNvPr id="0" name=""/>
        <dsp:cNvSpPr/>
      </dsp:nvSpPr>
      <dsp:spPr>
        <a:xfrm>
          <a:off x="2611386" y="1555372"/>
          <a:ext cx="2604534" cy="207383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kern="1200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生活</a:t>
          </a: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kern="120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感官與時序之相應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五感漫遊校園</a:t>
          </a:r>
          <a:endParaRPr lang="en-US" sz="1800" kern="1200" dirty="0" smtClean="0">
            <a:solidFill>
              <a:schemeClr val="tx1"/>
            </a:solidFill>
          </a:endParaRPr>
        </a:p>
      </dsp:txBody>
      <dsp:txXfrm>
        <a:off x="2712622" y="1656608"/>
        <a:ext cx="2402062" cy="1871358"/>
      </dsp:txXfrm>
    </dsp:sp>
    <dsp:sp modelId="{CC556778-0382-409D-A17B-F7DD1798BF23}">
      <dsp:nvSpPr>
        <dsp:cNvPr id="0" name=""/>
        <dsp:cNvSpPr/>
      </dsp:nvSpPr>
      <dsp:spPr>
        <a:xfrm>
          <a:off x="5566723" y="1555372"/>
          <a:ext cx="2660585" cy="207383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kern="1200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生命</a:t>
          </a: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kern="120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美的覺醒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他們的感官生命故事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那一年，我們一起</a:t>
          </a:r>
          <a:r>
            <a:rPr lang="en-US" altLang="zh-TW" sz="1800" kern="1200" dirty="0" smtClean="0">
              <a:solidFill>
                <a:schemeClr val="tx1"/>
              </a:solidFill>
            </a:rPr>
            <a:t>…</a:t>
          </a:r>
          <a:endParaRPr lang="zh-TW" sz="1800" kern="1200" dirty="0" smtClean="0">
            <a:solidFill>
              <a:schemeClr val="tx1"/>
            </a:solidFill>
          </a:endParaRPr>
        </a:p>
      </dsp:txBody>
      <dsp:txXfrm>
        <a:off x="5667959" y="1656608"/>
        <a:ext cx="2458113" cy="18713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BBF45-F3A7-4E69-90E1-7FB50DDAB2B7}">
      <dsp:nvSpPr>
        <dsp:cNvPr id="0" name=""/>
        <dsp:cNvSpPr/>
      </dsp:nvSpPr>
      <dsp:spPr>
        <a:xfrm>
          <a:off x="0" y="116031"/>
          <a:ext cx="8229599" cy="20533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3200" u="sng" kern="1200" dirty="0" smtClean="0">
              <a:latin typeface="標楷體" pitchFamily="65" charset="-120"/>
              <a:ea typeface="標楷體" pitchFamily="65" charset="-120"/>
            </a:rPr>
            <a:t>一種平靜的喜悅，開始在你內心乾涸低淺的河床上，慢慢漲潮。</a:t>
          </a:r>
          <a:endParaRPr lang="en-US" sz="32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100236" y="216267"/>
        <a:ext cx="8029127" cy="1852878"/>
      </dsp:txXfrm>
    </dsp:sp>
    <dsp:sp modelId="{486BFA25-D4A8-4B16-B0C8-0B5AA5B3A9B0}">
      <dsp:nvSpPr>
        <dsp:cNvPr id="0" name=""/>
        <dsp:cNvSpPr/>
      </dsp:nvSpPr>
      <dsp:spPr>
        <a:xfrm>
          <a:off x="0" y="2352038"/>
          <a:ext cx="8229599" cy="205335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將喜悅具象化，用視覺寫內心的平靜喜悅</a:t>
          </a:r>
          <a:endParaRPr lang="en-US" sz="3200" kern="1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00236" y="2452274"/>
        <a:ext cx="8029127" cy="18528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0A250-CB4F-4970-9508-B9B5D8F5A7FB}">
      <dsp:nvSpPr>
        <dsp:cNvPr id="0" name=""/>
        <dsp:cNvSpPr/>
      </dsp:nvSpPr>
      <dsp:spPr>
        <a:xfrm>
          <a:off x="0" y="1910"/>
          <a:ext cx="8229599" cy="22547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純淨的孤獨中，你終於聽見來自心底最清越的聲音。</a:t>
          </a:r>
          <a:r>
            <a:rPr lang="en-US" sz="2800" u="sng" kern="1200" dirty="0" smtClean="0">
              <a:latin typeface="標楷體" pitchFamily="65" charset="-120"/>
              <a:ea typeface="標楷體" pitchFamily="65" charset="-120"/>
            </a:rPr>
            <a:t>……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所謂靜，大地之靜抑或內在生命的寧靜，其實，都只是另一首歌，另一種精緻的音樂形式。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110068" y="111978"/>
        <a:ext cx="8009463" cy="2034627"/>
      </dsp:txXfrm>
    </dsp:sp>
    <dsp:sp modelId="{2AC8F94B-A30F-48A6-9AE9-8158216ABA31}">
      <dsp:nvSpPr>
        <dsp:cNvPr id="0" name=""/>
        <dsp:cNvSpPr/>
      </dsp:nvSpPr>
      <dsp:spPr>
        <a:xfrm>
          <a:off x="0" y="2269288"/>
          <a:ext cx="8229599" cy="225476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u="none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用聽覺去感受，傾聽內在的聲音。</a:t>
          </a:r>
          <a:endParaRPr lang="zh-TW" altLang="en-US" sz="3200" u="none" kern="1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10068" y="2379356"/>
        <a:ext cx="8009463" cy="20346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8C437-4CF3-42E8-93F4-D61581B49C43}">
      <dsp:nvSpPr>
        <dsp:cNvPr id="0" name=""/>
        <dsp:cNvSpPr/>
      </dsp:nvSpPr>
      <dsp:spPr>
        <a:xfrm>
          <a:off x="1918" y="0"/>
          <a:ext cx="2011188" cy="45259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貼近大地</a:t>
          </a:r>
          <a:endParaRPr lang="en-US" sz="4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1918" y="1810385"/>
        <a:ext cx="2011188" cy="1810385"/>
      </dsp:txXfrm>
    </dsp:sp>
    <dsp:sp modelId="{EA7C20A0-4BC8-4B8F-8FA2-96E96F8330E6}">
      <dsp:nvSpPr>
        <dsp:cNvPr id="0" name=""/>
        <dsp:cNvSpPr/>
      </dsp:nvSpPr>
      <dsp:spPr>
        <a:xfrm>
          <a:off x="253940" y="271557"/>
          <a:ext cx="1507145" cy="1507145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BC2E32-CDC1-4B74-BD06-A1DBCA5B65B7}">
      <dsp:nvSpPr>
        <dsp:cNvPr id="0" name=""/>
        <dsp:cNvSpPr/>
      </dsp:nvSpPr>
      <dsp:spPr>
        <a:xfrm>
          <a:off x="2073443" y="0"/>
          <a:ext cx="2011188" cy="4525963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向內傾聽</a:t>
          </a:r>
          <a:endParaRPr lang="en-US" sz="4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2073443" y="1810385"/>
        <a:ext cx="2011188" cy="1810385"/>
      </dsp:txXfrm>
    </dsp:sp>
    <dsp:sp modelId="{19A0F0B9-508A-473E-852F-9A327AFEF47D}">
      <dsp:nvSpPr>
        <dsp:cNvPr id="0" name=""/>
        <dsp:cNvSpPr/>
      </dsp:nvSpPr>
      <dsp:spPr>
        <a:xfrm>
          <a:off x="2325464" y="271557"/>
          <a:ext cx="1507145" cy="1507145"/>
        </a:xfrm>
        <a:prstGeom prst="ellipse">
          <a:avLst/>
        </a:prstGeom>
        <a:solidFill>
          <a:schemeClr val="accent2">
            <a:tint val="50000"/>
            <a:hueOff val="1667625"/>
            <a:satOff val="-1491"/>
            <a:lumOff val="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0647E93-C4BD-42AA-833A-6D03090648D2}">
      <dsp:nvSpPr>
        <dsp:cNvPr id="0" name=""/>
        <dsp:cNvSpPr/>
      </dsp:nvSpPr>
      <dsp:spPr>
        <a:xfrm>
          <a:off x="4144967" y="0"/>
          <a:ext cx="2011188" cy="4525963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悠悠響起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4967" y="1810385"/>
        <a:ext cx="2011188" cy="1810385"/>
      </dsp:txXfrm>
    </dsp:sp>
    <dsp:sp modelId="{2BB53E95-58B5-4D33-A395-2EAC2F3989D3}">
      <dsp:nvSpPr>
        <dsp:cNvPr id="0" name=""/>
        <dsp:cNvSpPr/>
      </dsp:nvSpPr>
      <dsp:spPr>
        <a:xfrm>
          <a:off x="4396989" y="271557"/>
          <a:ext cx="1507145" cy="1507145"/>
        </a:xfrm>
        <a:prstGeom prst="ellipse">
          <a:avLst/>
        </a:prstGeom>
        <a:solidFill>
          <a:schemeClr val="accent2">
            <a:tint val="50000"/>
            <a:hueOff val="3335250"/>
            <a:satOff val="-2982"/>
            <a:lumOff val="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C604770-EDB9-49E7-80EE-D0DC0C7C6752}">
      <dsp:nvSpPr>
        <dsp:cNvPr id="0" name=""/>
        <dsp:cNvSpPr/>
      </dsp:nvSpPr>
      <dsp:spPr>
        <a:xfrm>
          <a:off x="6216492" y="0"/>
          <a:ext cx="2011188" cy="4525963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寧靜</a:t>
          </a:r>
          <a:endParaRPr lang="zh-TW" sz="4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6216492" y="1810385"/>
        <a:ext cx="2011188" cy="1810385"/>
      </dsp:txXfrm>
    </dsp:sp>
    <dsp:sp modelId="{0A762473-9223-4A4B-B4D8-F9CD7AE77739}">
      <dsp:nvSpPr>
        <dsp:cNvPr id="0" name=""/>
        <dsp:cNvSpPr/>
      </dsp:nvSpPr>
      <dsp:spPr>
        <a:xfrm>
          <a:off x="6468513" y="271557"/>
          <a:ext cx="1507145" cy="1507145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B37BED6-A0D6-434F-8185-C08A57924F4E}">
      <dsp:nvSpPr>
        <dsp:cNvPr id="0" name=""/>
        <dsp:cNvSpPr/>
      </dsp:nvSpPr>
      <dsp:spPr>
        <a:xfrm>
          <a:off x="370371" y="3628998"/>
          <a:ext cx="7571232" cy="67889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338B1-3815-4479-A81C-1AA167D59729}">
      <dsp:nvSpPr>
        <dsp:cNvPr id="0" name=""/>
        <dsp:cNvSpPr/>
      </dsp:nvSpPr>
      <dsp:spPr>
        <a:xfrm>
          <a:off x="0" y="687"/>
          <a:ext cx="7715199" cy="11217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冬日黃昏，蒼茫自屋外緩緩推窗而入。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54759" y="55446"/>
        <a:ext cx="7605681" cy="1012231"/>
      </dsp:txXfrm>
    </dsp:sp>
    <dsp:sp modelId="{5C0C9E38-0B63-4182-BACF-2F414F0972D2}">
      <dsp:nvSpPr>
        <dsp:cNvPr id="0" name=""/>
        <dsp:cNvSpPr/>
      </dsp:nvSpPr>
      <dsp:spPr>
        <a:xfrm>
          <a:off x="0" y="1134967"/>
          <a:ext cx="7715199" cy="1121749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u="none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這是那種感官？</a:t>
          </a:r>
          <a:endParaRPr lang="en-US" sz="3200" u="none" kern="1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4759" y="1189726"/>
        <a:ext cx="7605681" cy="1012231"/>
      </dsp:txXfrm>
    </dsp:sp>
    <dsp:sp modelId="{CA5E3837-07E5-400B-A6D6-B6D0920A77B1}">
      <dsp:nvSpPr>
        <dsp:cNvPr id="0" name=""/>
        <dsp:cNvSpPr/>
      </dsp:nvSpPr>
      <dsp:spPr>
        <a:xfrm>
          <a:off x="0" y="2269246"/>
          <a:ext cx="7715199" cy="1121749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那真是世上最和平的一種入侵，最溫柔的包圍，最舒適的一種精神按摩。</a:t>
          </a:r>
          <a:endParaRPr lang="en-US" sz="2800" u="sng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54759" y="2324005"/>
        <a:ext cx="7605681" cy="1012231"/>
      </dsp:txXfrm>
    </dsp:sp>
    <dsp:sp modelId="{EEC174DB-445B-4F9D-B81C-FA3258FE39C6}">
      <dsp:nvSpPr>
        <dsp:cNvPr id="0" name=""/>
        <dsp:cNvSpPr/>
      </dsp:nvSpPr>
      <dsp:spPr>
        <a:xfrm>
          <a:off x="0" y="3403525"/>
          <a:ext cx="7715199" cy="112174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u="none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這是那種感官？</a:t>
          </a:r>
          <a:endParaRPr lang="en-US" sz="3200" u="none" kern="1200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4759" y="3458284"/>
        <a:ext cx="7605681" cy="101223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78018-FD51-45AE-B46A-4566533D25EA}">
      <dsp:nvSpPr>
        <dsp:cNvPr id="0" name=""/>
        <dsp:cNvSpPr/>
      </dsp:nvSpPr>
      <dsp:spPr>
        <a:xfrm>
          <a:off x="0" y="1357788"/>
          <a:ext cx="6491063" cy="1810385"/>
        </a:xfrm>
        <a:prstGeom prst="notched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97637-CACD-444B-B87E-FE702059B5F9}">
      <dsp:nvSpPr>
        <dsp:cNvPr id="0" name=""/>
        <dsp:cNvSpPr/>
      </dsp:nvSpPr>
      <dsp:spPr>
        <a:xfrm>
          <a:off x="2814" y="0"/>
          <a:ext cx="10725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b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蒼茫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814" y="0"/>
        <a:ext cx="1072546" cy="1810385"/>
      </dsp:txXfrm>
    </dsp:sp>
    <dsp:sp modelId="{36F12F24-8B34-4065-95D3-ED484A28AC30}">
      <dsp:nvSpPr>
        <dsp:cNvPr id="0" name=""/>
        <dsp:cNvSpPr/>
      </dsp:nvSpPr>
      <dsp:spPr>
        <a:xfrm>
          <a:off x="312789" y="2036683"/>
          <a:ext cx="452596" cy="4525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7254D8-30ED-42DD-A86F-D87331C0BFFA}">
      <dsp:nvSpPr>
        <dsp:cNvPr id="0" name=""/>
        <dsp:cNvSpPr/>
      </dsp:nvSpPr>
      <dsp:spPr>
        <a:xfrm>
          <a:off x="1128988" y="2715577"/>
          <a:ext cx="10725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暮色</a:t>
          </a:r>
          <a:endParaRPr lang="en-US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1128988" y="2715577"/>
        <a:ext cx="1072546" cy="1810385"/>
      </dsp:txXfrm>
    </dsp:sp>
    <dsp:sp modelId="{F9CF8FC2-5BCE-4032-B223-96D5A29D87A6}">
      <dsp:nvSpPr>
        <dsp:cNvPr id="0" name=""/>
        <dsp:cNvSpPr/>
      </dsp:nvSpPr>
      <dsp:spPr>
        <a:xfrm>
          <a:off x="1438964" y="2036683"/>
          <a:ext cx="452596" cy="452596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2D8FD0D-7AE3-4A49-B66D-291B1570F3B6}">
      <dsp:nvSpPr>
        <dsp:cNvPr id="0" name=""/>
        <dsp:cNvSpPr/>
      </dsp:nvSpPr>
      <dsp:spPr>
        <a:xfrm>
          <a:off x="2255163" y="0"/>
          <a:ext cx="10725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b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暗影</a:t>
          </a:r>
          <a:endParaRPr lang="en-US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55163" y="0"/>
        <a:ext cx="1072546" cy="1810385"/>
      </dsp:txXfrm>
    </dsp:sp>
    <dsp:sp modelId="{52419DD0-861C-4787-8364-02DD8CEA48ED}">
      <dsp:nvSpPr>
        <dsp:cNvPr id="0" name=""/>
        <dsp:cNvSpPr/>
      </dsp:nvSpPr>
      <dsp:spPr>
        <a:xfrm>
          <a:off x="2565138" y="2036683"/>
          <a:ext cx="452596" cy="452596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5197A4-CC34-46D0-9CAF-191B61C46B47}">
      <dsp:nvSpPr>
        <dsp:cNvPr id="0" name=""/>
        <dsp:cNvSpPr/>
      </dsp:nvSpPr>
      <dsp:spPr>
        <a:xfrm>
          <a:off x="3381337" y="2715577"/>
          <a:ext cx="133163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sz="2000" b="1" kern="1200" dirty="0" smtClean="0">
              <a:effectLst/>
              <a:latin typeface="微軟正黑體" pitchFamily="34" charset="-120"/>
              <a:ea typeface="微軟正黑體" pitchFamily="34" charset="-120"/>
            </a:rPr>
            <a:t>燈如蓮花次第綻開</a:t>
          </a:r>
          <a:endParaRPr lang="en-US" sz="2000" b="1" kern="1200" dirty="0" smtClean="0">
            <a:effectLst/>
            <a:latin typeface="微軟正黑體" pitchFamily="34" charset="-120"/>
            <a:ea typeface="微軟正黑體" pitchFamily="34" charset="-120"/>
          </a:endParaRPr>
        </a:p>
      </dsp:txBody>
      <dsp:txXfrm>
        <a:off x="3381337" y="2715577"/>
        <a:ext cx="1331631" cy="1810385"/>
      </dsp:txXfrm>
    </dsp:sp>
    <dsp:sp modelId="{B287EB08-6CD6-4A47-A71D-2FF078262596}">
      <dsp:nvSpPr>
        <dsp:cNvPr id="0" name=""/>
        <dsp:cNvSpPr/>
      </dsp:nvSpPr>
      <dsp:spPr>
        <a:xfrm>
          <a:off x="3820854" y="2036683"/>
          <a:ext cx="452596" cy="452596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17CD056-C660-4F4C-881F-AFF4D2DEBE95}">
      <dsp:nvSpPr>
        <dsp:cNvPr id="0" name=""/>
        <dsp:cNvSpPr/>
      </dsp:nvSpPr>
      <dsp:spPr>
        <a:xfrm>
          <a:off x="4766596" y="0"/>
          <a:ext cx="10725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夜來臨</a:t>
          </a:r>
          <a:endParaRPr lang="en-US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4766596" y="0"/>
        <a:ext cx="1072546" cy="1810385"/>
      </dsp:txXfrm>
    </dsp:sp>
    <dsp:sp modelId="{0FBE2679-8796-44C4-B757-0DF186DD33F0}">
      <dsp:nvSpPr>
        <dsp:cNvPr id="0" name=""/>
        <dsp:cNvSpPr/>
      </dsp:nvSpPr>
      <dsp:spPr>
        <a:xfrm>
          <a:off x="5076571" y="2036683"/>
          <a:ext cx="452596" cy="452596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DCA2-BB51-4484-8E89-CD8101B209E3}">
      <dsp:nvSpPr>
        <dsp:cNvPr id="0" name=""/>
        <dsp:cNvSpPr/>
      </dsp:nvSpPr>
      <dsp:spPr>
        <a:xfrm>
          <a:off x="0" y="31888"/>
          <a:ext cx="7776864" cy="1233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3400" kern="1200" dirty="0" smtClean="0"/>
            <a:t>回想</a:t>
          </a:r>
          <a:r>
            <a:rPr lang="zh-TW" altLang="en-US" sz="3400" kern="1200" dirty="0" smtClean="0"/>
            <a:t>一天當中</a:t>
          </a:r>
          <a:endParaRPr lang="en-US" sz="3400" kern="1200" dirty="0"/>
        </a:p>
      </dsp:txBody>
      <dsp:txXfrm>
        <a:off x="60199" y="92087"/>
        <a:ext cx="7656466" cy="1112781"/>
      </dsp:txXfrm>
    </dsp:sp>
    <dsp:sp modelId="{7F86B021-57B4-4C1D-A122-F734D823904A}">
      <dsp:nvSpPr>
        <dsp:cNvPr id="0" name=""/>
        <dsp:cNvSpPr/>
      </dsp:nvSpPr>
      <dsp:spPr>
        <a:xfrm>
          <a:off x="0" y="1580891"/>
          <a:ext cx="7776864" cy="123317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smtClean="0"/>
            <a:t>最</a:t>
          </a:r>
          <a:r>
            <a:rPr lang="zh-TW" sz="3400" kern="1200" smtClean="0"/>
            <a:t>閒適</a:t>
          </a:r>
          <a:r>
            <a:rPr lang="zh-TW" altLang="en-US" sz="3400" kern="1200" smtClean="0"/>
            <a:t>幸福的時刻</a:t>
          </a:r>
          <a:endParaRPr lang="en-US" sz="3400" kern="1200" dirty="0"/>
        </a:p>
      </dsp:txBody>
      <dsp:txXfrm>
        <a:off x="60199" y="1641090"/>
        <a:ext cx="7656466" cy="1112781"/>
      </dsp:txXfrm>
    </dsp:sp>
    <dsp:sp modelId="{687EC2B3-6969-48ED-A2C6-C6125100C7AA}">
      <dsp:nvSpPr>
        <dsp:cNvPr id="0" name=""/>
        <dsp:cNvSpPr/>
      </dsp:nvSpPr>
      <dsp:spPr>
        <a:xfrm>
          <a:off x="0" y="2977491"/>
          <a:ext cx="7776864" cy="123317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你看到、聽到、嚐到、聞到、摸到什麼</a:t>
          </a:r>
          <a:endParaRPr lang="en-US" sz="3400" kern="1200" dirty="0"/>
        </a:p>
      </dsp:txBody>
      <dsp:txXfrm>
        <a:off x="60199" y="3037690"/>
        <a:ext cx="7656466" cy="111278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A6906-A179-4676-9186-0A2A7C9A7A6F}">
      <dsp:nvSpPr>
        <dsp:cNvPr id="0" name=""/>
        <dsp:cNvSpPr/>
      </dsp:nvSpPr>
      <dsp:spPr>
        <a:xfrm>
          <a:off x="0" y="3608952"/>
          <a:ext cx="7416824" cy="10322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寒冷→觸覺</a:t>
          </a:r>
          <a:endParaRPr lang="en-US" sz="2900" u="none" kern="1200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3608952"/>
        <a:ext cx="7416824" cy="1032298"/>
      </dsp:txXfrm>
    </dsp:sp>
    <dsp:sp modelId="{EBC8EB78-EDCF-4C3B-89B9-C84D6ED040FD}">
      <dsp:nvSpPr>
        <dsp:cNvPr id="0" name=""/>
        <dsp:cNvSpPr/>
      </dsp:nvSpPr>
      <dsp:spPr>
        <a:xfrm rot="10800000">
          <a:off x="0" y="2016216"/>
          <a:ext cx="7416824" cy="1587675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寒冷和簡單有什麼關連？</a:t>
          </a:r>
          <a:endParaRPr lang="en-US" sz="3200" u="none" kern="1200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2016216"/>
        <a:ext cx="7416824" cy="1031624"/>
      </dsp:txXfrm>
    </dsp:sp>
    <dsp:sp modelId="{F88309DF-9141-4168-9D0B-81536D862C6C}">
      <dsp:nvSpPr>
        <dsp:cNvPr id="0" name=""/>
        <dsp:cNvSpPr/>
      </dsp:nvSpPr>
      <dsp:spPr>
        <a:xfrm rot="10800000">
          <a:off x="0" y="127"/>
          <a:ext cx="7416824" cy="2052118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喜歡過簡單的生活，而冬日的寒冷，正為日子提供了一份簡單與乾淨的感覺。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 rot="10800000">
        <a:off x="0" y="127"/>
        <a:ext cx="7416824" cy="133340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9B940-01A5-4855-B36D-754C4A201F27}">
      <dsp:nvSpPr>
        <dsp:cNvPr id="0" name=""/>
        <dsp:cNvSpPr/>
      </dsp:nvSpPr>
      <dsp:spPr>
        <a:xfrm>
          <a:off x="0" y="3886230"/>
          <a:ext cx="6768752" cy="6375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2">
                  <a:lumMod val="50000"/>
                </a:schemeClr>
              </a:solidFill>
            </a:rPr>
            <a:t>廣漠浩瀚的星空</a:t>
          </a:r>
          <a:r>
            <a:rPr lang="zh-TW" altLang="en-US" sz="2800" kern="1200" dirty="0" smtClean="0">
              <a:solidFill>
                <a:schemeClr val="tx2">
                  <a:lumMod val="50000"/>
                </a:schemeClr>
              </a:solidFill>
            </a:rPr>
            <a:t>→視覺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3886230"/>
        <a:ext cx="6768752" cy="637568"/>
      </dsp:txXfrm>
    </dsp:sp>
    <dsp:sp modelId="{B34E4034-FC2D-4211-B7F1-578F5D41FA20}">
      <dsp:nvSpPr>
        <dsp:cNvPr id="0" name=""/>
        <dsp:cNvSpPr/>
      </dsp:nvSpPr>
      <dsp:spPr>
        <a:xfrm rot="10800000">
          <a:off x="0" y="2915214"/>
          <a:ext cx="6768752" cy="980580"/>
        </a:xfrm>
        <a:prstGeom prst="upArrowCallou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2">
                  <a:lumMod val="50000"/>
                </a:schemeClr>
              </a:solidFill>
            </a:rPr>
            <a:t>空曠的原野</a:t>
          </a:r>
          <a:r>
            <a:rPr lang="zh-TW" altLang="en-US" sz="2800" kern="1200" dirty="0" smtClean="0">
              <a:solidFill>
                <a:schemeClr val="tx2">
                  <a:lumMod val="50000"/>
                </a:schemeClr>
              </a:solidFill>
            </a:rPr>
            <a:t>→視覺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0" y="2915214"/>
        <a:ext cx="6768752" cy="637151"/>
      </dsp:txXfrm>
    </dsp:sp>
    <dsp:sp modelId="{661A205E-9EFD-48CD-9622-F6A2DD373A00}">
      <dsp:nvSpPr>
        <dsp:cNvPr id="0" name=""/>
        <dsp:cNvSpPr/>
      </dsp:nvSpPr>
      <dsp:spPr>
        <a:xfrm rot="10800000">
          <a:off x="0" y="1944216"/>
          <a:ext cx="6768752" cy="980580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2">
                  <a:lumMod val="50000"/>
                </a:schemeClr>
              </a:solidFill>
            </a:rPr>
            <a:t>徹骨的凜冽</a:t>
          </a:r>
          <a:r>
            <a:rPr lang="zh-TW" altLang="en-US" sz="2800" kern="1200" dirty="0" smtClean="0">
              <a:solidFill>
                <a:schemeClr val="tx2">
                  <a:lumMod val="50000"/>
                </a:schemeClr>
              </a:solidFill>
            </a:rPr>
            <a:t>→觸覺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0" y="1944216"/>
        <a:ext cx="6768752" cy="637151"/>
      </dsp:txXfrm>
    </dsp:sp>
    <dsp:sp modelId="{5AE756A9-0D0D-40E8-B51A-0106D35AF676}">
      <dsp:nvSpPr>
        <dsp:cNvPr id="0" name=""/>
        <dsp:cNvSpPr/>
      </dsp:nvSpPr>
      <dsp:spPr>
        <a:xfrm rot="10800000">
          <a:off x="0" y="1008108"/>
          <a:ext cx="6768752" cy="980580"/>
        </a:xfrm>
        <a:prstGeom prst="upArrowCallou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肅殺的天地</a:t>
          </a:r>
          <a:r>
            <a:rPr lang="zh-TW" altLang="en-US" sz="2800" kern="12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→視覺</a:t>
          </a:r>
          <a:endParaRPr lang="en-US" sz="2800" kern="1200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1008108"/>
        <a:ext cx="6768752" cy="637151"/>
      </dsp:txXfrm>
    </dsp:sp>
    <dsp:sp modelId="{17311850-E37F-447C-8AB7-1B7315EACE6A}">
      <dsp:nvSpPr>
        <dsp:cNvPr id="0" name=""/>
        <dsp:cNvSpPr/>
      </dsp:nvSpPr>
      <dsp:spPr>
        <a:xfrm rot="10800000">
          <a:off x="0" y="2163"/>
          <a:ext cx="6768752" cy="980580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冬日之景物</a:t>
          </a:r>
          <a:endParaRPr lang="en-US" sz="3200" b="1" kern="1200" dirty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2163"/>
        <a:ext cx="6768752" cy="63715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835AA-838F-4E4F-A0D8-0010E8B48112}">
      <dsp:nvSpPr>
        <dsp:cNvPr id="0" name=""/>
        <dsp:cNvSpPr/>
      </dsp:nvSpPr>
      <dsp:spPr>
        <a:xfrm>
          <a:off x="0" y="3886230"/>
          <a:ext cx="6912767" cy="6375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讓我們擁有複雜的頭腦和一顆簡單的心。</a:t>
          </a:r>
          <a:r>
            <a:rPr lang="en-US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~</a:t>
          </a:r>
          <a:r>
            <a:rPr lang="zh-TW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林肯</a:t>
          </a:r>
          <a:endParaRPr lang="en-US" sz="2400" b="1" kern="1200" dirty="0" smtClean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3886230"/>
        <a:ext cx="6912767" cy="637568"/>
      </dsp:txXfrm>
    </dsp:sp>
    <dsp:sp modelId="{22D7A970-1387-4FCE-9A18-9E32AE605108}">
      <dsp:nvSpPr>
        <dsp:cNvPr id="0" name=""/>
        <dsp:cNvSpPr/>
      </dsp:nvSpPr>
      <dsp:spPr>
        <a:xfrm rot="10800000">
          <a:off x="0" y="2908918"/>
          <a:ext cx="6912767" cy="980580"/>
        </a:xfrm>
        <a:prstGeom prst="upArrowCallou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重返質樸單純</a:t>
          </a:r>
          <a:endParaRPr lang="en-US" sz="3200" kern="1200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2908918"/>
        <a:ext cx="6912767" cy="637151"/>
      </dsp:txXfrm>
    </dsp:sp>
    <dsp:sp modelId="{3FF2C5C5-A3BE-40B0-B6A5-0B8D60759F51}">
      <dsp:nvSpPr>
        <dsp:cNvPr id="0" name=""/>
        <dsp:cNvSpPr/>
      </dsp:nvSpPr>
      <dsp:spPr>
        <a:xfrm rot="10800000">
          <a:off x="0" y="1944197"/>
          <a:ext cx="6912767" cy="980580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收斂</a:t>
          </a:r>
          <a:endParaRPr lang="en-US" sz="3200" kern="1200" dirty="0" smtClean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1944197"/>
        <a:ext cx="6912767" cy="637151"/>
      </dsp:txXfrm>
    </dsp:sp>
    <dsp:sp modelId="{DB9FAD27-02DA-4F54-8306-279474B20E93}">
      <dsp:nvSpPr>
        <dsp:cNvPr id="0" name=""/>
        <dsp:cNvSpPr/>
      </dsp:nvSpPr>
      <dsp:spPr>
        <a:xfrm rot="10800000">
          <a:off x="0" y="973180"/>
          <a:ext cx="6912767" cy="980580"/>
        </a:xfrm>
        <a:prstGeom prst="upArrowCallou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清醒</a:t>
          </a:r>
          <a:endParaRPr lang="en-US" sz="3200" kern="1200" dirty="0">
            <a:solidFill>
              <a:schemeClr val="accent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973180"/>
        <a:ext cx="6912767" cy="637151"/>
      </dsp:txXfrm>
    </dsp:sp>
    <dsp:sp modelId="{A7EB9094-1ECE-4606-A3BE-7FAB67FE6F22}">
      <dsp:nvSpPr>
        <dsp:cNvPr id="0" name=""/>
        <dsp:cNvSpPr/>
      </dsp:nvSpPr>
      <dsp:spPr>
        <a:xfrm rot="10800000">
          <a:off x="0" y="2163"/>
          <a:ext cx="6912767" cy="980580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b="1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冬日之內心感受</a:t>
          </a:r>
          <a:endParaRPr lang="en-US" sz="3200" b="1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2163"/>
        <a:ext cx="6912767" cy="63715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7359B-B03F-4B21-9E49-6F364CE006AA}">
      <dsp:nvSpPr>
        <dsp:cNvPr id="0" name=""/>
        <dsp:cNvSpPr/>
      </dsp:nvSpPr>
      <dsp:spPr>
        <a:xfrm>
          <a:off x="0" y="1740"/>
          <a:ext cx="7571183" cy="26848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我們實在不必以太多的時間，躲在室內取暖，而應比其他季節，有更多走向屋外、走向自然、走向山林野外的機會。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131062" y="132802"/>
        <a:ext cx="7309059" cy="2422695"/>
      </dsp:txXfrm>
    </dsp:sp>
    <dsp:sp modelId="{D843F478-8718-47DF-AC6A-678DA3837F9F}">
      <dsp:nvSpPr>
        <dsp:cNvPr id="0" name=""/>
        <dsp:cNvSpPr/>
      </dsp:nvSpPr>
      <dsp:spPr>
        <a:xfrm>
          <a:off x="0" y="2696783"/>
          <a:ext cx="7571183" cy="182743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二話不說，獨自漫遊校園吧！</a:t>
          </a:r>
          <a:endParaRPr lang="en-US" altLang="zh-TW" sz="3200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寫下你的五感校園地圖</a:t>
          </a:r>
          <a:endParaRPr lang="en-US" sz="32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89208" y="2785991"/>
        <a:ext cx="7392767" cy="1649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D2D5A-DE2C-4AE5-96A8-ED5AAF26D8E5}">
      <dsp:nvSpPr>
        <dsp:cNvPr id="0" name=""/>
        <dsp:cNvSpPr/>
      </dsp:nvSpPr>
      <dsp:spPr>
        <a:xfrm>
          <a:off x="0" y="2475"/>
          <a:ext cx="7560840" cy="7432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閱讀篇章</a:t>
          </a: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：</a:t>
          </a:r>
          <a:endParaRPr lang="en-US" sz="2800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36280" y="38755"/>
        <a:ext cx="7488280" cy="670641"/>
      </dsp:txXfrm>
    </dsp:sp>
    <dsp:sp modelId="{A6FBA00B-B4EB-42B0-B58C-7F44124794C7}">
      <dsp:nvSpPr>
        <dsp:cNvPr id="0" name=""/>
        <dsp:cNvSpPr/>
      </dsp:nvSpPr>
      <dsp:spPr>
        <a:xfrm>
          <a:off x="0" y="758037"/>
          <a:ext cx="7560840" cy="743201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凌拂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今年釀酒的春花沒有開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en-US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794317"/>
        <a:ext cx="7488280" cy="670641"/>
      </dsp:txXfrm>
    </dsp:sp>
    <dsp:sp modelId="{46997E12-C3F9-4219-8639-23479E1E770B}">
      <dsp:nvSpPr>
        <dsp:cNvPr id="0" name=""/>
        <dsp:cNvSpPr/>
      </dsp:nvSpPr>
      <dsp:spPr>
        <a:xfrm>
          <a:off x="0" y="1540059"/>
          <a:ext cx="7560840" cy="743201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陳幸蕙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冬日隨筆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</a:p>
      </dsp:txBody>
      <dsp:txXfrm>
        <a:off x="36280" y="1576339"/>
        <a:ext cx="7488280" cy="670641"/>
      </dsp:txXfrm>
    </dsp:sp>
    <dsp:sp modelId="{2EA78FB2-8B65-4F08-8579-99D37EAAEB1E}">
      <dsp:nvSpPr>
        <dsp:cNvPr id="0" name=""/>
        <dsp:cNvSpPr/>
      </dsp:nvSpPr>
      <dsp:spPr>
        <a:xfrm>
          <a:off x="0" y="2260846"/>
          <a:ext cx="7560840" cy="743201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蔣勳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《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美的覺醒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》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2297126"/>
        <a:ext cx="7488280" cy="670641"/>
      </dsp:txXfrm>
    </dsp:sp>
    <dsp:sp modelId="{FCAF43D1-D28A-41D7-92AF-607A94E8DE16}">
      <dsp:nvSpPr>
        <dsp:cNvPr id="0" name=""/>
        <dsp:cNvSpPr/>
      </dsp:nvSpPr>
      <dsp:spPr>
        <a:xfrm>
          <a:off x="0" y="3024724"/>
          <a:ext cx="7560840" cy="743201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楊照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氣味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3061004"/>
        <a:ext cx="7488280" cy="670641"/>
      </dsp:txXfrm>
    </dsp:sp>
    <dsp:sp modelId="{9653575D-A1DB-481F-B4A5-71615D62D62F}">
      <dsp:nvSpPr>
        <dsp:cNvPr id="0" name=""/>
        <dsp:cNvSpPr/>
      </dsp:nvSpPr>
      <dsp:spPr>
        <a:xfrm>
          <a:off x="0" y="3780286"/>
          <a:ext cx="7560840" cy="74320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周芬伶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酸柚與甜瓜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3816566"/>
        <a:ext cx="7488280" cy="6706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24328-6595-4B19-B88C-72E73CAEA149}">
      <dsp:nvSpPr>
        <dsp:cNvPr id="0" name=""/>
        <dsp:cNvSpPr/>
      </dsp:nvSpPr>
      <dsp:spPr>
        <a:xfrm>
          <a:off x="0" y="353271"/>
          <a:ext cx="82295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6A4E8-7205-4EE7-B89C-B950AE78B21B}">
      <dsp:nvSpPr>
        <dsp:cNvPr id="0" name=""/>
        <dsp:cNvSpPr/>
      </dsp:nvSpPr>
      <dsp:spPr>
        <a:xfrm>
          <a:off x="411480" y="28551"/>
          <a:ext cx="57607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中國詩詞的兩大主題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43183" y="60254"/>
        <a:ext cx="5697314" cy="586034"/>
      </dsp:txXfrm>
    </dsp:sp>
    <dsp:sp modelId="{81AF91B0-4458-4633-9DA7-0133B9ACEF67}">
      <dsp:nvSpPr>
        <dsp:cNvPr id="0" name=""/>
        <dsp:cNvSpPr/>
      </dsp:nvSpPr>
      <dsp:spPr>
        <a:xfrm>
          <a:off x="0" y="1351191"/>
          <a:ext cx="8229599" cy="1351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春女思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春天傷失偶</a:t>
          </a:r>
          <a:endParaRPr lang="en-US" sz="2200" kern="1200" dirty="0"/>
        </a:p>
      </dsp:txBody>
      <dsp:txXfrm>
        <a:off x="0" y="1351191"/>
        <a:ext cx="8229599" cy="1351349"/>
      </dsp:txXfrm>
    </dsp:sp>
    <dsp:sp modelId="{8D6ACC9D-41FC-4ECC-BA3D-C04F0D19E3F3}">
      <dsp:nvSpPr>
        <dsp:cNvPr id="0" name=""/>
        <dsp:cNvSpPr/>
      </dsp:nvSpPr>
      <dsp:spPr>
        <a:xfrm>
          <a:off x="411480" y="1026471"/>
          <a:ext cx="5760720" cy="64944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傷春</a:t>
          </a:r>
          <a:endParaRPr lang="en-US" sz="2800" kern="1200" dirty="0" smtClean="0">
            <a:solidFill>
              <a:schemeClr val="tx1"/>
            </a:solidFill>
          </a:endParaRPr>
        </a:p>
      </dsp:txBody>
      <dsp:txXfrm>
        <a:off x="443183" y="1058174"/>
        <a:ext cx="5697314" cy="586034"/>
      </dsp:txXfrm>
    </dsp:sp>
    <dsp:sp modelId="{C6C2E9A7-3EAA-4C5D-AB0C-B8F0B1553D61}">
      <dsp:nvSpPr>
        <dsp:cNvPr id="0" name=""/>
        <dsp:cNvSpPr/>
      </dsp:nvSpPr>
      <dsp:spPr>
        <a:xfrm>
          <a:off x="0" y="3146061"/>
          <a:ext cx="8229599" cy="1351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秋士悲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秋天悲失志</a:t>
          </a:r>
          <a:endParaRPr lang="en-US" sz="2200" kern="1200" dirty="0"/>
        </a:p>
      </dsp:txBody>
      <dsp:txXfrm>
        <a:off x="0" y="3146061"/>
        <a:ext cx="8229599" cy="1351349"/>
      </dsp:txXfrm>
    </dsp:sp>
    <dsp:sp modelId="{E1C49EBB-2202-4D6E-BE17-29D785FF2A48}">
      <dsp:nvSpPr>
        <dsp:cNvPr id="0" name=""/>
        <dsp:cNvSpPr/>
      </dsp:nvSpPr>
      <dsp:spPr>
        <a:xfrm>
          <a:off x="370385" y="2836915"/>
          <a:ext cx="5760720" cy="6494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悲秋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02088" y="2868618"/>
        <a:ext cx="569731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14910-2B77-4CB9-9017-5AB46C928963}">
      <dsp:nvSpPr>
        <dsp:cNvPr id="0" name=""/>
        <dsp:cNvSpPr/>
      </dsp:nvSpPr>
      <dsp:spPr>
        <a:xfrm>
          <a:off x="1592766" y="1119433"/>
          <a:ext cx="798571" cy="7985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冬日</a:t>
          </a:r>
          <a:endParaRPr lang="zh-TW" altLang="en-US" sz="2000" kern="1200" dirty="0"/>
        </a:p>
      </dsp:txBody>
      <dsp:txXfrm>
        <a:off x="1709714" y="1236381"/>
        <a:ext cx="564675" cy="564675"/>
      </dsp:txXfrm>
    </dsp:sp>
    <dsp:sp modelId="{EE4B894C-1D9B-4542-99BB-419EDD017FE6}">
      <dsp:nvSpPr>
        <dsp:cNvPr id="0" name=""/>
        <dsp:cNvSpPr/>
      </dsp:nvSpPr>
      <dsp:spPr>
        <a:xfrm rot="16200000">
          <a:off x="1907638" y="829182"/>
          <a:ext cx="168827" cy="271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>
        <a:off x="1932962" y="908809"/>
        <a:ext cx="118179" cy="162908"/>
      </dsp:txXfrm>
    </dsp:sp>
    <dsp:sp modelId="{C6F1CE7B-25A9-4034-813F-5377CA60D2BE}">
      <dsp:nvSpPr>
        <dsp:cNvPr id="0" name=""/>
        <dsp:cNvSpPr/>
      </dsp:nvSpPr>
      <dsp:spPr>
        <a:xfrm>
          <a:off x="1592766" y="2318"/>
          <a:ext cx="798571" cy="79857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寒冷</a:t>
          </a:r>
          <a:endParaRPr lang="zh-TW" altLang="en-US" sz="2000" kern="1200" dirty="0"/>
        </a:p>
      </dsp:txBody>
      <dsp:txXfrm>
        <a:off x="1709714" y="119266"/>
        <a:ext cx="564675" cy="564675"/>
      </dsp:txXfrm>
    </dsp:sp>
    <dsp:sp modelId="{CA05C976-F412-474A-A496-19123B6AD16A}">
      <dsp:nvSpPr>
        <dsp:cNvPr id="0" name=""/>
        <dsp:cNvSpPr/>
      </dsp:nvSpPr>
      <dsp:spPr>
        <a:xfrm rot="20520000">
          <a:off x="2434313" y="1211834"/>
          <a:ext cx="168827" cy="271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>
        <a:off x="2435552" y="1273963"/>
        <a:ext cx="118179" cy="162908"/>
      </dsp:txXfrm>
    </dsp:sp>
    <dsp:sp modelId="{8104829A-BF24-44AF-93CD-67BE5BCE42C1}">
      <dsp:nvSpPr>
        <dsp:cNvPr id="0" name=""/>
        <dsp:cNvSpPr/>
      </dsp:nvSpPr>
      <dsp:spPr>
        <a:xfrm>
          <a:off x="2655205" y="774225"/>
          <a:ext cx="798571" cy="798571"/>
        </a:xfrm>
        <a:prstGeom prst="ellipse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白色</a:t>
          </a:r>
          <a:endParaRPr lang="zh-TW" altLang="en-US" sz="2000" kern="1200" dirty="0"/>
        </a:p>
      </dsp:txBody>
      <dsp:txXfrm>
        <a:off x="2772153" y="891173"/>
        <a:ext cx="564675" cy="564675"/>
      </dsp:txXfrm>
    </dsp:sp>
    <dsp:sp modelId="{6E8C3C1B-7975-4BA8-885C-F1BCFAB05A58}">
      <dsp:nvSpPr>
        <dsp:cNvPr id="0" name=""/>
        <dsp:cNvSpPr/>
      </dsp:nvSpPr>
      <dsp:spPr>
        <a:xfrm rot="3240000">
          <a:off x="2233141" y="1830978"/>
          <a:ext cx="168827" cy="271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>
        <a:off x="2243580" y="1864793"/>
        <a:ext cx="118179" cy="162908"/>
      </dsp:txXfrm>
    </dsp:sp>
    <dsp:sp modelId="{A03006E2-0DFC-4D66-8518-DE2228A0D681}">
      <dsp:nvSpPr>
        <dsp:cNvPr id="0" name=""/>
        <dsp:cNvSpPr/>
      </dsp:nvSpPr>
      <dsp:spPr>
        <a:xfrm>
          <a:off x="2249389" y="2023197"/>
          <a:ext cx="798571" cy="798571"/>
        </a:xfrm>
        <a:prstGeom prst="ellips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棉被</a:t>
          </a:r>
          <a:endParaRPr lang="zh-TW" altLang="en-US" sz="2000" kern="1200" dirty="0"/>
        </a:p>
      </dsp:txBody>
      <dsp:txXfrm>
        <a:off x="2366337" y="2140145"/>
        <a:ext cx="564675" cy="564675"/>
      </dsp:txXfrm>
    </dsp:sp>
    <dsp:sp modelId="{97BB2AAE-71DD-457F-A21F-732165D1BCFA}">
      <dsp:nvSpPr>
        <dsp:cNvPr id="0" name=""/>
        <dsp:cNvSpPr/>
      </dsp:nvSpPr>
      <dsp:spPr>
        <a:xfrm rot="7560000">
          <a:off x="1582134" y="1830978"/>
          <a:ext cx="168827" cy="271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 rot="10800000">
        <a:off x="1622343" y="1864793"/>
        <a:ext cx="118179" cy="162908"/>
      </dsp:txXfrm>
    </dsp:sp>
    <dsp:sp modelId="{C308BD5F-2F21-4DF4-98F1-B9A971D76C49}">
      <dsp:nvSpPr>
        <dsp:cNvPr id="0" name=""/>
        <dsp:cNvSpPr/>
      </dsp:nvSpPr>
      <dsp:spPr>
        <a:xfrm>
          <a:off x="936142" y="2023197"/>
          <a:ext cx="798571" cy="798571"/>
        </a:xfrm>
        <a:prstGeom prst="ellipse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冬眠</a:t>
          </a:r>
          <a:endParaRPr lang="zh-TW" altLang="en-US" sz="2000" kern="1200" dirty="0"/>
        </a:p>
      </dsp:txBody>
      <dsp:txXfrm>
        <a:off x="1053090" y="2140145"/>
        <a:ext cx="564675" cy="564675"/>
      </dsp:txXfrm>
    </dsp:sp>
    <dsp:sp modelId="{64936525-5AA6-480E-9CCE-C3092F1AD9D6}">
      <dsp:nvSpPr>
        <dsp:cNvPr id="0" name=""/>
        <dsp:cNvSpPr/>
      </dsp:nvSpPr>
      <dsp:spPr>
        <a:xfrm rot="11880000">
          <a:off x="1380962" y="1211834"/>
          <a:ext cx="168827" cy="271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 rot="10800000">
        <a:off x="1430371" y="1273963"/>
        <a:ext cx="118179" cy="162908"/>
      </dsp:txXfrm>
    </dsp:sp>
    <dsp:sp modelId="{82E3A60F-C7DA-46AC-A09A-C742B24B61BE}">
      <dsp:nvSpPr>
        <dsp:cNvPr id="0" name=""/>
        <dsp:cNvSpPr/>
      </dsp:nvSpPr>
      <dsp:spPr>
        <a:xfrm>
          <a:off x="530327" y="774225"/>
          <a:ext cx="798571" cy="798571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火鍋</a:t>
          </a:r>
          <a:endParaRPr lang="zh-TW" altLang="en-US" sz="2000" kern="1200" dirty="0"/>
        </a:p>
      </dsp:txBody>
      <dsp:txXfrm>
        <a:off x="647275" y="891173"/>
        <a:ext cx="564675" cy="564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7EC1D-D5C3-4262-9159-81F71AEAA145}">
      <dsp:nvSpPr>
        <dsp:cNvPr id="0" name=""/>
        <dsp:cNvSpPr/>
      </dsp:nvSpPr>
      <dsp:spPr>
        <a:xfrm>
          <a:off x="297032" y="0"/>
          <a:ext cx="3366374" cy="325613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89D989-01DA-4775-86A0-E7450A29BED4}">
      <dsp:nvSpPr>
        <dsp:cNvPr id="0" name=""/>
        <dsp:cNvSpPr/>
      </dsp:nvSpPr>
      <dsp:spPr>
        <a:xfrm>
          <a:off x="1522" y="976840"/>
          <a:ext cx="410445" cy="13024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冬日</a:t>
          </a:r>
          <a:endParaRPr lang="zh-TW" altLang="en-US" sz="1800" kern="1200" dirty="0"/>
        </a:p>
      </dsp:txBody>
      <dsp:txXfrm>
        <a:off x="21558" y="996876"/>
        <a:ext cx="370373" cy="1262382"/>
      </dsp:txXfrm>
    </dsp:sp>
    <dsp:sp modelId="{DD2C1673-45DD-4C11-BB8A-5AE0552E9645}">
      <dsp:nvSpPr>
        <dsp:cNvPr id="0" name=""/>
        <dsp:cNvSpPr/>
      </dsp:nvSpPr>
      <dsp:spPr>
        <a:xfrm>
          <a:off x="444891" y="976840"/>
          <a:ext cx="410445" cy="1302454"/>
        </a:xfrm>
        <a:prstGeom prst="roundRect">
          <a:avLst/>
        </a:prstGeom>
        <a:solidFill>
          <a:schemeClr val="accent4">
            <a:hueOff val="-558096"/>
            <a:satOff val="3362"/>
            <a:lumOff val="2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寒冷</a:t>
          </a:r>
          <a:endParaRPr lang="zh-TW" altLang="en-US" sz="1800" kern="1200" dirty="0"/>
        </a:p>
      </dsp:txBody>
      <dsp:txXfrm>
        <a:off x="464927" y="996876"/>
        <a:ext cx="370373" cy="1262382"/>
      </dsp:txXfrm>
    </dsp:sp>
    <dsp:sp modelId="{DC7C083A-097C-4048-9AA8-6AA3416C27A9}">
      <dsp:nvSpPr>
        <dsp:cNvPr id="0" name=""/>
        <dsp:cNvSpPr/>
      </dsp:nvSpPr>
      <dsp:spPr>
        <a:xfrm>
          <a:off x="888260" y="976840"/>
          <a:ext cx="410445" cy="1302454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火鍋</a:t>
          </a:r>
          <a:endParaRPr lang="en-US" altLang="zh-TW" sz="1800" kern="1200" dirty="0" smtClean="0"/>
        </a:p>
      </dsp:txBody>
      <dsp:txXfrm>
        <a:off x="908296" y="996876"/>
        <a:ext cx="370373" cy="1262382"/>
      </dsp:txXfrm>
    </dsp:sp>
    <dsp:sp modelId="{A92F06DD-A626-4BED-9DAA-77AEA9C918E3}">
      <dsp:nvSpPr>
        <dsp:cNvPr id="0" name=""/>
        <dsp:cNvSpPr/>
      </dsp:nvSpPr>
      <dsp:spPr>
        <a:xfrm>
          <a:off x="1331628" y="976840"/>
          <a:ext cx="410445" cy="1302454"/>
        </a:xfrm>
        <a:prstGeom prst="roundRect">
          <a:avLst/>
        </a:prstGeom>
        <a:solidFill>
          <a:schemeClr val="accent4">
            <a:hueOff val="-1674289"/>
            <a:satOff val="10087"/>
            <a:lumOff val="8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圍爐</a:t>
          </a:r>
          <a:endParaRPr lang="zh-TW" altLang="en-US" sz="1800" kern="1200" dirty="0"/>
        </a:p>
      </dsp:txBody>
      <dsp:txXfrm>
        <a:off x="1351664" y="996876"/>
        <a:ext cx="370373" cy="1262382"/>
      </dsp:txXfrm>
    </dsp:sp>
    <dsp:sp modelId="{834A3B35-166F-4B2D-B6B8-1477C0BCDFC3}">
      <dsp:nvSpPr>
        <dsp:cNvPr id="0" name=""/>
        <dsp:cNvSpPr/>
      </dsp:nvSpPr>
      <dsp:spPr>
        <a:xfrm>
          <a:off x="1774997" y="976840"/>
          <a:ext cx="410445" cy="1302454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年夜飯</a:t>
          </a:r>
          <a:endParaRPr lang="zh-TW" altLang="en-US" sz="1800" kern="1200" dirty="0"/>
        </a:p>
      </dsp:txBody>
      <dsp:txXfrm>
        <a:off x="1795033" y="996876"/>
        <a:ext cx="370373" cy="1262382"/>
      </dsp:txXfrm>
    </dsp:sp>
    <dsp:sp modelId="{920C7ACC-EA7A-4CE9-8D92-875CA59877D0}">
      <dsp:nvSpPr>
        <dsp:cNvPr id="0" name=""/>
        <dsp:cNvSpPr/>
      </dsp:nvSpPr>
      <dsp:spPr>
        <a:xfrm>
          <a:off x="2218365" y="976840"/>
          <a:ext cx="410445" cy="1302454"/>
        </a:xfrm>
        <a:prstGeom prst="roundRect">
          <a:avLst/>
        </a:prstGeom>
        <a:solidFill>
          <a:schemeClr val="accent4">
            <a:hueOff val="-2790481"/>
            <a:satOff val="16812"/>
            <a:lumOff val="13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新年</a:t>
          </a:r>
          <a:endParaRPr lang="zh-TW" altLang="en-US" sz="1800" kern="1200" dirty="0"/>
        </a:p>
      </dsp:txBody>
      <dsp:txXfrm>
        <a:off x="2238401" y="996876"/>
        <a:ext cx="370373" cy="1262382"/>
      </dsp:txXfrm>
    </dsp:sp>
    <dsp:sp modelId="{6E6620F3-8FB2-45F3-80AD-08916E544912}">
      <dsp:nvSpPr>
        <dsp:cNvPr id="0" name=""/>
        <dsp:cNvSpPr/>
      </dsp:nvSpPr>
      <dsp:spPr>
        <a:xfrm>
          <a:off x="2661734" y="976840"/>
          <a:ext cx="410445" cy="1302454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領紅包</a:t>
          </a:r>
          <a:endParaRPr lang="zh-TW" altLang="en-US" sz="1800" kern="1200" dirty="0"/>
        </a:p>
      </dsp:txBody>
      <dsp:txXfrm>
        <a:off x="2681770" y="996876"/>
        <a:ext cx="370373" cy="1262382"/>
      </dsp:txXfrm>
    </dsp:sp>
    <dsp:sp modelId="{370EB0EE-F08A-4553-BF9B-A49CD5DC5C2B}">
      <dsp:nvSpPr>
        <dsp:cNvPr id="0" name=""/>
        <dsp:cNvSpPr/>
      </dsp:nvSpPr>
      <dsp:spPr>
        <a:xfrm>
          <a:off x="3105103" y="976840"/>
          <a:ext cx="410445" cy="1302454"/>
        </a:xfrm>
        <a:prstGeom prst="roundRect">
          <a:avLst/>
        </a:prstGeom>
        <a:solidFill>
          <a:schemeClr val="accent4">
            <a:hueOff val="-3906673"/>
            <a:satOff val="23537"/>
            <a:lumOff val="18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購物</a:t>
          </a:r>
          <a:endParaRPr lang="zh-TW" altLang="en-US" sz="1800" kern="1200" dirty="0"/>
        </a:p>
      </dsp:txBody>
      <dsp:txXfrm>
        <a:off x="3125139" y="996876"/>
        <a:ext cx="370373" cy="1262382"/>
      </dsp:txXfrm>
    </dsp:sp>
    <dsp:sp modelId="{EED04D4E-F389-4998-A7E7-C651639BFA24}">
      <dsp:nvSpPr>
        <dsp:cNvPr id="0" name=""/>
        <dsp:cNvSpPr/>
      </dsp:nvSpPr>
      <dsp:spPr>
        <a:xfrm>
          <a:off x="3548471" y="976840"/>
          <a:ext cx="410445" cy="1302454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滿足</a:t>
          </a:r>
          <a:endParaRPr lang="zh-TW" altLang="en-US" sz="1800" kern="1200" dirty="0"/>
        </a:p>
      </dsp:txBody>
      <dsp:txXfrm>
        <a:off x="3568507" y="996876"/>
        <a:ext cx="370373" cy="1262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C78FC-7906-4542-8AC4-8EB165D8BC48}">
      <dsp:nvSpPr>
        <dsp:cNvPr id="0" name=""/>
        <dsp:cNvSpPr/>
      </dsp:nvSpPr>
      <dsp:spPr>
        <a:xfrm>
          <a:off x="0" y="14894"/>
          <a:ext cx="6203032" cy="1037643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kern="1200" dirty="0" smtClean="0"/>
            <a:t>陳幸蕙的冬日隨</a:t>
          </a:r>
          <a:r>
            <a:rPr lang="zh-TW" altLang="en-US" sz="4000" kern="1200" dirty="0" smtClean="0"/>
            <a:t>筆</a:t>
          </a:r>
          <a:endParaRPr lang="en-US" sz="4000" kern="1200" dirty="0"/>
        </a:p>
      </dsp:txBody>
      <dsp:txXfrm>
        <a:off x="50654" y="65548"/>
        <a:ext cx="6101724" cy="936335"/>
      </dsp:txXfrm>
    </dsp:sp>
    <dsp:sp modelId="{88A48655-500D-454B-9F56-E6C73021EC23}">
      <dsp:nvSpPr>
        <dsp:cNvPr id="0" name=""/>
        <dsp:cNvSpPr/>
      </dsp:nvSpPr>
      <dsp:spPr>
        <a:xfrm>
          <a:off x="0" y="1167737"/>
          <a:ext cx="6203032" cy="1037643"/>
        </a:xfrm>
        <a:prstGeom prst="roundRect">
          <a:avLst/>
        </a:prstGeom>
        <a:solidFill>
          <a:schemeClr val="accent6">
            <a:shade val="80000"/>
            <a:hueOff val="-127231"/>
            <a:satOff val="5670"/>
            <a:lumOff val="79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kern="1200" dirty="0" smtClean="0"/>
            <a:t>寧靜</a:t>
          </a:r>
          <a:endParaRPr lang="en-US" sz="4000" kern="1200" dirty="0"/>
        </a:p>
      </dsp:txBody>
      <dsp:txXfrm>
        <a:off x="50654" y="1218391"/>
        <a:ext cx="6101724" cy="936335"/>
      </dsp:txXfrm>
    </dsp:sp>
    <dsp:sp modelId="{22EFE5B7-9A0B-476D-BC79-1AF5A8ADE6CD}">
      <dsp:nvSpPr>
        <dsp:cNvPr id="0" name=""/>
        <dsp:cNvSpPr/>
      </dsp:nvSpPr>
      <dsp:spPr>
        <a:xfrm>
          <a:off x="0" y="2320581"/>
          <a:ext cx="6203032" cy="1037643"/>
        </a:xfrm>
        <a:prstGeom prst="roundRect">
          <a:avLst/>
        </a:prstGeom>
        <a:solidFill>
          <a:schemeClr val="accent6">
            <a:shade val="80000"/>
            <a:hueOff val="-254461"/>
            <a:satOff val="11339"/>
            <a:lumOff val="158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kern="1200" dirty="0" smtClean="0"/>
            <a:t>蒼茫</a:t>
          </a:r>
          <a:endParaRPr lang="en-US" sz="4000" kern="1200" dirty="0"/>
        </a:p>
      </dsp:txBody>
      <dsp:txXfrm>
        <a:off x="50654" y="2371235"/>
        <a:ext cx="6101724" cy="936335"/>
      </dsp:txXfrm>
    </dsp:sp>
    <dsp:sp modelId="{3425B47A-5F69-444C-9C3E-92FB59D8B35F}">
      <dsp:nvSpPr>
        <dsp:cNvPr id="0" name=""/>
        <dsp:cNvSpPr/>
      </dsp:nvSpPr>
      <dsp:spPr>
        <a:xfrm>
          <a:off x="0" y="3473425"/>
          <a:ext cx="6203032" cy="1037643"/>
        </a:xfrm>
        <a:prstGeom prst="round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000" kern="1200" dirty="0" smtClean="0"/>
            <a:t>簡單</a:t>
          </a:r>
          <a:endParaRPr lang="zh-TW" sz="4000" kern="1200" dirty="0"/>
        </a:p>
      </dsp:txBody>
      <dsp:txXfrm>
        <a:off x="50654" y="3524079"/>
        <a:ext cx="6101724" cy="9363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A48EB-0465-44E3-92BC-006EAD3005A7}">
      <dsp:nvSpPr>
        <dsp:cNvPr id="0" name=""/>
        <dsp:cNvSpPr/>
      </dsp:nvSpPr>
      <dsp:spPr>
        <a:xfrm>
          <a:off x="0" y="0"/>
          <a:ext cx="7355160" cy="24579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冬日下午，陽光的金線，總在不知不覺中，褪成淺淺的蒼灰，整個世界遂清靜無為起來。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119988" y="119988"/>
        <a:ext cx="7115184" cy="2217989"/>
      </dsp:txXfrm>
    </dsp:sp>
    <dsp:sp modelId="{8C3A1E26-1E2A-4580-89C9-ECF0E4C83170}">
      <dsp:nvSpPr>
        <dsp:cNvPr id="0" name=""/>
        <dsp:cNvSpPr/>
      </dsp:nvSpPr>
      <dsp:spPr>
        <a:xfrm>
          <a:off x="0" y="2497992"/>
          <a:ext cx="7355160" cy="199999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sz="32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視覺</a:t>
          </a:r>
          <a:r>
            <a:rPr lang="en-US" sz="32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—</a:t>
          </a:r>
          <a:r>
            <a:rPr lang="zh-TW" sz="32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光線的變化：金線→蒼灰</a:t>
          </a:r>
          <a:endParaRPr lang="en-US" altLang="zh-TW" sz="3200" kern="1200" dirty="0" smtClean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32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感受</a:t>
          </a:r>
          <a:r>
            <a:rPr lang="en-US" altLang="zh-TW" sz="32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--</a:t>
          </a:r>
          <a:r>
            <a:rPr lang="zh-TW" altLang="zh-TW" sz="3200" u="none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清靜無為</a:t>
          </a:r>
          <a:endParaRPr lang="en-US" altLang="zh-TW" sz="3200" u="none" kern="1200" dirty="0" smtClean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97632" y="2595624"/>
        <a:ext cx="7159896" cy="18047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99B46-D824-473D-BEA3-F93E0FA02E13}">
      <dsp:nvSpPr>
        <dsp:cNvPr id="0" name=""/>
        <dsp:cNvSpPr/>
      </dsp:nvSpPr>
      <dsp:spPr>
        <a:xfrm>
          <a:off x="0" y="30434"/>
          <a:ext cx="7643191" cy="2798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sz="2800" u="sng" kern="12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鐵線蕨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點點翠葉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紋風不動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的</a:t>
          </a:r>
          <a:r>
            <a:rPr lang="zh-TW" sz="2800" u="sng" kern="12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書房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裡，</a:t>
          </a:r>
          <a:r>
            <a:rPr lang="zh-TW" sz="2800" u="sng" kern="12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窗帘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被收束成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簡單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的人字形，</a:t>
          </a:r>
          <a:r>
            <a:rPr lang="zh-TW" sz="2800" u="sng" kern="12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滿室經典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都停止了說理，只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獨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由髹成深棕的</a:t>
          </a:r>
          <a:r>
            <a:rPr lang="zh-TW" sz="2800" u="sng" kern="12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rPr>
            <a:t>大型書櫥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，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默默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馱負智慧的重量，在逐漸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沉寂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的冬日黃昏，凸顯它自己的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樸實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與</a:t>
          </a:r>
          <a:r>
            <a:rPr lang="zh-TW" sz="2800" u="sng" kern="12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rPr>
            <a:t>典雅</a:t>
          </a:r>
          <a:r>
            <a:rPr lang="zh-TW" sz="2800" u="sng" kern="1200" dirty="0" smtClean="0">
              <a:latin typeface="標楷體" pitchFamily="65" charset="-120"/>
              <a:ea typeface="標楷體" pitchFamily="65" charset="-120"/>
            </a:rPr>
            <a:t>。</a:t>
          </a:r>
          <a:endParaRPr lang="en-US" sz="28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136618" y="167052"/>
        <a:ext cx="7369955" cy="2525404"/>
      </dsp:txXfrm>
    </dsp:sp>
    <dsp:sp modelId="{FC467334-5397-46B5-AEB8-7ED3BE44826A}">
      <dsp:nvSpPr>
        <dsp:cNvPr id="0" name=""/>
        <dsp:cNvSpPr/>
      </dsp:nvSpPr>
      <dsp:spPr>
        <a:xfrm>
          <a:off x="0" y="2980927"/>
          <a:ext cx="7643191" cy="151669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rPr>
            <a:t>以視覺觀察書房，善用擬人法</a:t>
          </a:r>
          <a:endParaRPr lang="en-US" altLang="zh-TW" sz="3200" kern="1200" dirty="0" smtClean="0">
            <a:solidFill>
              <a:schemeClr val="tx1">
                <a:lumMod val="95000"/>
                <a:lumOff val="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74039" y="3054966"/>
        <a:ext cx="7495113" cy="13686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C23B0-C5E3-422D-B493-485E49E90A2D}">
      <dsp:nvSpPr>
        <dsp:cNvPr id="0" name=""/>
        <dsp:cNvSpPr/>
      </dsp:nvSpPr>
      <dsp:spPr>
        <a:xfrm>
          <a:off x="6595" y="524089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獨處</a:t>
          </a:r>
          <a:endParaRPr lang="en-US" sz="2300" kern="1200" dirty="0"/>
        </a:p>
      </dsp:txBody>
      <dsp:txXfrm>
        <a:off x="33286" y="550780"/>
        <a:ext cx="857905" cy="3424402"/>
      </dsp:txXfrm>
    </dsp:sp>
    <dsp:sp modelId="{55AF1735-042E-4B25-8EF0-2E33E0BC3DCB}">
      <dsp:nvSpPr>
        <dsp:cNvPr id="0" name=""/>
        <dsp:cNvSpPr/>
      </dsp:nvSpPr>
      <dsp:spPr>
        <a:xfrm>
          <a:off x="1009012" y="2149981"/>
          <a:ext cx="193193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1009012" y="2195181"/>
        <a:ext cx="135235" cy="135599"/>
      </dsp:txXfrm>
    </dsp:sp>
    <dsp:sp modelId="{BF3894B1-374C-4ABC-912D-3EB7D7EB8034}">
      <dsp:nvSpPr>
        <dsp:cNvPr id="0" name=""/>
        <dsp:cNvSpPr/>
      </dsp:nvSpPr>
      <dsp:spPr>
        <a:xfrm>
          <a:off x="1282398" y="524089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沈思</a:t>
          </a:r>
          <a:endParaRPr lang="en-US" sz="2300" kern="1200" dirty="0"/>
        </a:p>
      </dsp:txBody>
      <dsp:txXfrm>
        <a:off x="1309089" y="550780"/>
        <a:ext cx="857905" cy="3424402"/>
      </dsp:txXfrm>
    </dsp:sp>
    <dsp:sp modelId="{8AD97739-DA9D-4C0C-A460-D406C326DA95}">
      <dsp:nvSpPr>
        <dsp:cNvPr id="0" name=""/>
        <dsp:cNvSpPr/>
      </dsp:nvSpPr>
      <dsp:spPr>
        <a:xfrm rot="55318">
          <a:off x="2293254" y="2160615"/>
          <a:ext cx="211140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2293258" y="2205305"/>
        <a:ext cx="147798" cy="135599"/>
      </dsp:txXfrm>
    </dsp:sp>
    <dsp:sp modelId="{0767BB9B-F2F7-4522-A1D8-3A799DA4CDCD}">
      <dsp:nvSpPr>
        <dsp:cNvPr id="0" name=""/>
        <dsp:cNvSpPr/>
      </dsp:nvSpPr>
      <dsp:spPr>
        <a:xfrm>
          <a:off x="2592013" y="545164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閒坐</a:t>
          </a:r>
          <a:endParaRPr lang="en-US" sz="2300" kern="1200" dirty="0"/>
        </a:p>
      </dsp:txBody>
      <dsp:txXfrm>
        <a:off x="2618704" y="571855"/>
        <a:ext cx="857905" cy="3424402"/>
      </dsp:txXfrm>
    </dsp:sp>
    <dsp:sp modelId="{77C46D2A-C912-4D52-B579-B48DD00980E0}">
      <dsp:nvSpPr>
        <dsp:cNvPr id="0" name=""/>
        <dsp:cNvSpPr/>
      </dsp:nvSpPr>
      <dsp:spPr>
        <a:xfrm rot="21541670">
          <a:off x="3585964" y="2160435"/>
          <a:ext cx="175297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3585968" y="2206081"/>
        <a:ext cx="122708" cy="135599"/>
      </dsp:txXfrm>
    </dsp:sp>
    <dsp:sp modelId="{1EE58390-FD7E-4D21-A8D8-67C349E2081E}">
      <dsp:nvSpPr>
        <dsp:cNvPr id="0" name=""/>
        <dsp:cNvSpPr/>
      </dsp:nvSpPr>
      <dsp:spPr>
        <a:xfrm>
          <a:off x="3834004" y="524089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游離</a:t>
          </a:r>
          <a:endParaRPr lang="en-US" sz="2800" kern="1200" dirty="0"/>
        </a:p>
      </dsp:txBody>
      <dsp:txXfrm>
        <a:off x="3860695" y="550780"/>
        <a:ext cx="857905" cy="3424402"/>
      </dsp:txXfrm>
    </dsp:sp>
    <dsp:sp modelId="{4D50D3D3-4AA3-42B8-B7FF-27787D40281A}">
      <dsp:nvSpPr>
        <dsp:cNvPr id="0" name=""/>
        <dsp:cNvSpPr/>
      </dsp:nvSpPr>
      <dsp:spPr>
        <a:xfrm>
          <a:off x="4836420" y="2149981"/>
          <a:ext cx="193193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4836420" y="2195181"/>
        <a:ext cx="135235" cy="135599"/>
      </dsp:txXfrm>
    </dsp:sp>
    <dsp:sp modelId="{092FD46E-6A5E-4E29-965B-19530DC499AD}">
      <dsp:nvSpPr>
        <dsp:cNvPr id="0" name=""/>
        <dsp:cNvSpPr/>
      </dsp:nvSpPr>
      <dsp:spPr>
        <a:xfrm>
          <a:off x="5109806" y="524089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把自己坐成</a:t>
          </a:r>
          <a:endParaRPr lang="en-US" sz="2800" kern="1200" dirty="0"/>
        </a:p>
      </dsp:txBody>
      <dsp:txXfrm>
        <a:off x="5136497" y="550780"/>
        <a:ext cx="857905" cy="3424402"/>
      </dsp:txXfrm>
    </dsp:sp>
    <dsp:sp modelId="{EA458321-B3CD-4846-9099-0317A8172256}">
      <dsp:nvSpPr>
        <dsp:cNvPr id="0" name=""/>
        <dsp:cNvSpPr/>
      </dsp:nvSpPr>
      <dsp:spPr>
        <a:xfrm>
          <a:off x="6112223" y="2149981"/>
          <a:ext cx="193193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6112223" y="2195181"/>
        <a:ext cx="135235" cy="135599"/>
      </dsp:txXfrm>
    </dsp:sp>
    <dsp:sp modelId="{53EEF3EB-9181-4F31-A273-BFBCC8D18DB9}">
      <dsp:nvSpPr>
        <dsp:cNvPr id="0" name=""/>
        <dsp:cNvSpPr/>
      </dsp:nvSpPr>
      <dsp:spPr>
        <a:xfrm>
          <a:off x="6385609" y="524089"/>
          <a:ext cx="911287" cy="3477784"/>
        </a:xfrm>
        <a:prstGeom prst="roundRect">
          <a:avLst>
            <a:gd name="adj" fmla="val 10000"/>
          </a:avLst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/>
            <a:t>一杯沈澱完全的苦茗</a:t>
          </a:r>
          <a:endParaRPr lang="en-US" sz="2800" kern="1200" dirty="0"/>
        </a:p>
      </dsp:txBody>
      <dsp:txXfrm>
        <a:off x="6412300" y="550780"/>
        <a:ext cx="857905" cy="3424402"/>
      </dsp:txXfrm>
    </dsp:sp>
    <dsp:sp modelId="{9FF1C8B8-BB60-4543-90BE-F1C12A7A51A3}">
      <dsp:nvSpPr>
        <dsp:cNvPr id="0" name=""/>
        <dsp:cNvSpPr/>
      </dsp:nvSpPr>
      <dsp:spPr>
        <a:xfrm>
          <a:off x="7389675" y="2149981"/>
          <a:ext cx="196688" cy="225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/>
        </a:p>
      </dsp:txBody>
      <dsp:txXfrm>
        <a:off x="7389675" y="2195181"/>
        <a:ext cx="137682" cy="135599"/>
      </dsp:txXfrm>
    </dsp:sp>
    <dsp:sp modelId="{EE2682ED-A868-4A3A-B664-7A68115575D5}">
      <dsp:nvSpPr>
        <dsp:cNvPr id="0" name=""/>
        <dsp:cNvSpPr/>
      </dsp:nvSpPr>
      <dsp:spPr>
        <a:xfrm>
          <a:off x="7668008" y="-156635"/>
          <a:ext cx="911287" cy="483923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eaVert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一尊線條單純的石像</a:t>
          </a:r>
          <a:endParaRPr lang="zh-TW" altLang="en-US" sz="2800" kern="1200" dirty="0"/>
        </a:p>
      </dsp:txBody>
      <dsp:txXfrm>
        <a:off x="7694699" y="-129944"/>
        <a:ext cx="857905" cy="4785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39643-787F-4EF1-A7EF-9F02D0D90BC1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0104F-F4F2-4C7B-A439-7E7C5ECCD9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21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A0885-CE1F-4CE1-96E8-74CC6EFCADBA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2711-881D-4355-A411-3929E8B106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30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FC5E-8097-4759-97AD-C064BFC475EC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4E57B-D4BE-4CDF-A021-63E96683B6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5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DD811-0FDD-4ABA-B339-61D0105D1362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315A2-F479-4346-8827-851A967EFF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54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E8CB9-E70C-4251-98AE-BA584E692B9D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11D0-5339-44FB-84DC-E00F58AFCA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85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DB569-7030-429F-8D86-FCE27DDC720E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F07EF-4BE3-4778-956F-BE9B22EAFF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79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8334F-7AED-4FA9-A6EB-25626F3589B5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9AE9B-3EB7-4749-BF43-888A7A117A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52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C8FF1-239A-4D87-9100-FD1B539B0FB8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034D9-7C55-4800-9C1B-D97C3EE4275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42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E964-DB39-4D76-846F-FB87A0F1D150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B9EC0-437E-43C1-9CF9-ECA6E1728C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74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FF78D-FC91-46F2-8FCC-D39014A1F791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E639D-5750-40A4-AAB7-16A355B2DA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50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54982-4569-40E6-99BD-03ADB2ED5368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3798-5986-4209-860E-EF4487B72A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72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87ACBD-780D-48A3-B2A7-78E467E54957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3E8551-7095-467A-BB07-C5D341692B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5" descr="圖片2.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7772400" cy="1755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大一國文－閱讀生命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心靈書寫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913" y="3284538"/>
            <a:ext cx="6400800" cy="34575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第三</a:t>
            </a:r>
            <a:r>
              <a:rPr lang="zh-TW" altLang="en-US" sz="4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單元透視生活切面</a:t>
            </a:r>
            <a:endParaRPr lang="en-US" altLang="zh-TW" sz="45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感官地圖</a:t>
            </a:r>
            <a:r>
              <a:rPr lang="en-US" altLang="zh-TW" sz="45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zh-TW" altLang="en-US" sz="4500" b="1" dirty="0" smtClean="0">
                <a:solidFill>
                  <a:schemeClr val="bg1"/>
                </a:solidFill>
                <a:latin typeface="+mn-ea"/>
              </a:rPr>
              <a:t>一</a:t>
            </a:r>
            <a:r>
              <a:rPr lang="en-US" altLang="zh-TW" sz="4500" b="1" dirty="0" smtClean="0">
                <a:solidFill>
                  <a:schemeClr val="bg1"/>
                </a:solidFill>
                <a:latin typeface="+mn-ea"/>
              </a:rPr>
              <a:t>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五感的生活書寫</a:t>
            </a:r>
            <a:endParaRPr lang="zh-TW" altLang="en-US" sz="40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寧靜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寧靜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寧靜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蒼茫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7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時間推移暮色轉黑夜→視覺</a:t>
            </a:r>
            <a:endParaRPr lang="zh-TW" alt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4910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7092950" y="1268413"/>
            <a:ext cx="935038" cy="535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黃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昏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少</a:t>
            </a:r>
            <a:endParaRPr kumimoji="0" lang="en-US" altLang="zh-TW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女</a:t>
            </a:r>
            <a:endParaRPr kumimoji="0" lang="en-US" altLang="zh-TW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成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熟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夜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</a:t>
            </a:r>
            <a:endParaRPr kumimoji="0" lang="en-US" altLang="zh-TW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女</a:t>
            </a:r>
            <a:endParaRPr kumimoji="0" lang="en-US" altLang="zh-TW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人</a:t>
            </a:r>
            <a:endParaRPr kumimoji="0" lang="zh-TW" alt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蒼茫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683568" y="1600200"/>
          <a:ext cx="77768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冬日隨筆之三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簡單</a:t>
            </a:r>
            <a:endParaRPr lang="zh-TW" altLang="en-US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7416824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latin typeface="+mn-ea"/>
                <a:ea typeface="+mn-ea"/>
              </a:rPr>
              <a:t>冬日隨筆</a:t>
            </a:r>
            <a:r>
              <a:rPr lang="en-US" altLang="zh-TW" dirty="0" smtClean="0">
                <a:latin typeface="+mn-ea"/>
                <a:ea typeface="+mn-ea"/>
              </a:rPr>
              <a:t>--</a:t>
            </a:r>
            <a:r>
              <a:rPr lang="zh-TW" altLang="en-US" dirty="0" smtClean="0">
                <a:latin typeface="+mn-ea"/>
                <a:ea typeface="+mn-ea"/>
              </a:rPr>
              <a:t>簡單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187624" y="1700808"/>
          <a:ext cx="67687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latin typeface="+mn-ea"/>
              </a:rPr>
              <a:t>冬日隨筆</a:t>
            </a:r>
            <a:r>
              <a:rPr lang="en-US" altLang="zh-TW" dirty="0" smtClean="0">
                <a:latin typeface="+mn-ea"/>
              </a:rPr>
              <a:t>--</a:t>
            </a:r>
            <a:r>
              <a:rPr lang="zh-TW" altLang="en-US" dirty="0" smtClean="0">
                <a:latin typeface="+mn-ea"/>
              </a:rPr>
              <a:t>簡單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115616" y="1600200"/>
          <a:ext cx="69127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latin typeface="+mn-ea"/>
              </a:rPr>
              <a:t>冬日隨筆</a:t>
            </a:r>
            <a:r>
              <a:rPr lang="en-US" altLang="zh-TW" dirty="0" smtClean="0">
                <a:latin typeface="+mn-ea"/>
              </a:rPr>
              <a:t>--</a:t>
            </a:r>
            <a:r>
              <a:rPr lang="zh-TW" altLang="en-US" dirty="0" smtClean="0">
                <a:latin typeface="+mn-ea"/>
              </a:rPr>
              <a:t>簡單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57118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5195888" cy="1430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感官地圖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16" name="內容版面配置區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297344"/>
              </p:ext>
            </p:extLst>
          </p:nvPr>
        </p:nvGraphicFramePr>
        <p:xfrm>
          <a:off x="539552" y="1600200"/>
          <a:ext cx="756084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感官到感受的體悟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 smtClean="0"/>
              <a:t>冬日聯想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024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放射式聯想</a:t>
            </a:r>
            <a:endParaRPr lang="en-US" altLang="zh-TW" smtClean="0"/>
          </a:p>
          <a:p>
            <a:pPr eaLnBrk="1" hangingPunct="1">
              <a:buFont typeface="Arial" charset="0"/>
              <a:buNone/>
            </a:pPr>
            <a:endParaRPr lang="en-US" altLang="zh-TW" smtClean="0"/>
          </a:p>
        </p:txBody>
      </p:sp>
      <p:sp>
        <p:nvSpPr>
          <p:cNvPr id="10244" name="內容版面配置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直線式聯想</a:t>
            </a:r>
          </a:p>
        </p:txBody>
      </p:sp>
      <p:graphicFrame>
        <p:nvGraphicFramePr>
          <p:cNvPr id="4" name="資料庫圖表 3"/>
          <p:cNvGraphicFramePr/>
          <p:nvPr/>
        </p:nvGraphicFramePr>
        <p:xfrm>
          <a:off x="467544" y="2708920"/>
          <a:ext cx="39841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資料庫圖表 5"/>
          <p:cNvGraphicFramePr/>
          <p:nvPr/>
        </p:nvGraphicFramePr>
        <p:xfrm>
          <a:off x="4572000" y="2204864"/>
          <a:ext cx="3960440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2030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smtClean="0"/>
              <a:t>           冬日隨筆</a:t>
            </a:r>
            <a:r>
              <a:rPr lang="en-US" altLang="zh-TW" smtClean="0"/>
              <a:t>--</a:t>
            </a:r>
            <a:r>
              <a:rPr lang="zh-TW" altLang="en-US" smtClean="0"/>
              <a:t>寧靜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冬日隨筆</a:t>
            </a:r>
            <a:r>
              <a:rPr lang="en-US" altLang="zh-TW" smtClean="0"/>
              <a:t>--</a:t>
            </a:r>
            <a:r>
              <a:rPr lang="zh-TW" altLang="en-US" smtClean="0"/>
              <a:t>寧靜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431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>
                <a:latin typeface="微軟正黑體" pitchFamily="34" charset="-120"/>
                <a:ea typeface="微軟正黑體" pitchFamily="34" charset="-120"/>
              </a:rPr>
              <a:t>靜下來獨處，才感受得到</a:t>
            </a: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857929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694</Words>
  <Application>Microsoft Office PowerPoint</Application>
  <PresentationFormat>如螢幕大小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Calibri</vt:lpstr>
      <vt:lpstr>新細明體</vt:lpstr>
      <vt:lpstr>Arial</vt:lpstr>
      <vt:lpstr>微軟正黑體</vt:lpstr>
      <vt:lpstr>標楷體</vt:lpstr>
      <vt:lpstr>Office 佈景主題</vt:lpstr>
      <vt:lpstr>   大一國文－閱讀生命‧心靈書寫    </vt:lpstr>
      <vt:lpstr>感官地圖</vt:lpstr>
      <vt:lpstr>PowerPoint 簡報</vt:lpstr>
      <vt:lpstr>感官到感受的體悟</vt:lpstr>
      <vt:lpstr>冬日聯想 </vt:lpstr>
      <vt:lpstr>PowerPoint 簡報</vt:lpstr>
      <vt:lpstr>           冬日隨筆--寧靜</vt:lpstr>
      <vt:lpstr>冬日隨筆--寧靜</vt:lpstr>
      <vt:lpstr>靜下來獨處，才感受得到</vt:lpstr>
      <vt:lpstr>冬日隨筆--寧靜</vt:lpstr>
      <vt:lpstr>冬日隨筆--寧靜</vt:lpstr>
      <vt:lpstr>冬日隨筆--寧靜</vt:lpstr>
      <vt:lpstr>冬日隨筆--蒼茫</vt:lpstr>
      <vt:lpstr>時間推移暮色轉黑夜→視覺</vt:lpstr>
      <vt:lpstr>冬日隨筆--蒼茫</vt:lpstr>
      <vt:lpstr>冬日隨筆之三--簡單</vt:lpstr>
      <vt:lpstr>冬日隨筆--簡單</vt:lpstr>
      <vt:lpstr>冬日隨筆--簡單</vt:lpstr>
      <vt:lpstr>冬日隨筆--簡單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Blues</dc:creator>
  <cp:lastModifiedBy>ruby</cp:lastModifiedBy>
  <cp:revision>56</cp:revision>
  <dcterms:created xsi:type="dcterms:W3CDTF">2011-11-07T12:37:00Z</dcterms:created>
  <dcterms:modified xsi:type="dcterms:W3CDTF">2012-08-20T01:22:56Z</dcterms:modified>
</cp:coreProperties>
</file>