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79" r:id="rId6"/>
    <p:sldId id="280" r:id="rId7"/>
    <p:sldId id="281" r:id="rId8"/>
    <p:sldId id="282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05CA-D5E0-48C2-97D4-10CF1259F35A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8A9A255-F96F-405A-8556-14434435AA2F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</a:t>
          </a:r>
          <a:endParaRPr lang="en-US" sz="2400" b="0" dirty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EB01BA06-D9D4-4AED-90D3-016E45A81403}" type="parTrans" cxnId="{6BC6D95D-B20F-40E9-A139-F04AF697691C}">
      <dgm:prSet/>
      <dgm:spPr/>
      <dgm:t>
        <a:bodyPr/>
        <a:lstStyle/>
        <a:p>
          <a:endParaRPr lang="zh-TW" altLang="en-US"/>
        </a:p>
      </dgm:t>
    </dgm:pt>
    <dgm:pt modelId="{47BB7AB4-057B-4AA3-AEFD-1CA45253F1B1}" type="sibTrans" cxnId="{6BC6D95D-B20F-40E9-A139-F04AF697691C}">
      <dgm:prSet/>
      <dgm:spPr/>
      <dgm:t>
        <a:bodyPr/>
        <a:lstStyle/>
        <a:p>
          <a:endParaRPr lang="zh-TW" altLang="en-US"/>
        </a:p>
      </dgm:t>
    </dgm:pt>
    <dgm:pt modelId="{D19E6E0D-DAEE-4BF5-8D7C-31D81C6C70CB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味覺、聽覺、視覺、嗅覺、觸覺</a:t>
          </a:r>
          <a:endParaRPr lang="en-US" sz="1800" dirty="0">
            <a:solidFill>
              <a:schemeClr val="tx1"/>
            </a:solidFill>
          </a:endParaRPr>
        </a:p>
      </dgm:t>
    </dgm:pt>
    <dgm:pt modelId="{FB6FBF8B-2EB3-4046-B456-33C3A5DFCA56}" type="parTrans" cxnId="{0564542A-A8A4-4FFF-B683-BBFC578BE246}">
      <dgm:prSet/>
      <dgm:spPr/>
      <dgm:t>
        <a:bodyPr/>
        <a:lstStyle/>
        <a:p>
          <a:endParaRPr lang="zh-TW" altLang="en-US"/>
        </a:p>
      </dgm:t>
    </dgm:pt>
    <dgm:pt modelId="{F5B0ADEA-ABFE-41ED-BE14-3A5BC2EA475D}" type="sibTrans" cxnId="{0564542A-A8A4-4FFF-B683-BBFC578BE246}">
      <dgm:prSet/>
      <dgm:spPr/>
      <dgm:t>
        <a:bodyPr/>
        <a:lstStyle/>
        <a:p>
          <a:endParaRPr lang="zh-TW" altLang="en-US"/>
        </a:p>
      </dgm:t>
    </dgm:pt>
    <dgm:pt modelId="{41AB84BC-2423-45EF-BC23-CECBFC1170C8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生活</a:t>
          </a:r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7A7726D5-17C4-46AE-8687-5A1C143A9784}" type="parTrans" cxnId="{C6C7E0FD-64B2-4743-ABF0-732688996A06}">
      <dgm:prSet/>
      <dgm:spPr/>
      <dgm:t>
        <a:bodyPr/>
        <a:lstStyle/>
        <a:p>
          <a:endParaRPr lang="zh-TW" altLang="en-US"/>
        </a:p>
      </dgm:t>
    </dgm:pt>
    <dgm:pt modelId="{41FC8E18-89C8-4E7E-B288-933C94387638}" type="sibTrans" cxnId="{C6C7E0FD-64B2-4743-ABF0-732688996A06}">
      <dgm:prSet/>
      <dgm:spPr/>
      <dgm:t>
        <a:bodyPr/>
        <a:lstStyle/>
        <a:p>
          <a:endParaRPr lang="zh-TW" altLang="en-US"/>
        </a:p>
      </dgm:t>
    </dgm:pt>
    <dgm:pt modelId="{4D7B6B79-3A07-4437-9297-4594459E713A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感官與時序之相應</a:t>
          </a:r>
          <a:endParaRPr lang="en-US" sz="1800" dirty="0" smtClean="0">
            <a:solidFill>
              <a:schemeClr val="tx1"/>
            </a:solidFill>
          </a:endParaRPr>
        </a:p>
      </dgm:t>
    </dgm:pt>
    <dgm:pt modelId="{08C00094-1FE4-4D35-8D3D-77EE7EC7844A}" type="parTrans" cxnId="{9275A94D-8DD3-4F81-B096-6F7CDC5B4D5D}">
      <dgm:prSet/>
      <dgm:spPr/>
      <dgm:t>
        <a:bodyPr/>
        <a:lstStyle/>
        <a:p>
          <a:endParaRPr lang="zh-TW" altLang="en-US"/>
        </a:p>
      </dgm:t>
    </dgm:pt>
    <dgm:pt modelId="{A08D1CF6-5F08-4D56-BABC-84D2DFBC65A2}" type="sibTrans" cxnId="{9275A94D-8DD3-4F81-B096-6F7CDC5B4D5D}">
      <dgm:prSet/>
      <dgm:spPr/>
      <dgm:t>
        <a:bodyPr/>
        <a:lstStyle/>
        <a:p>
          <a:endParaRPr lang="zh-TW" altLang="en-US"/>
        </a:p>
      </dgm:t>
    </dgm:pt>
    <dgm:pt modelId="{4F68F085-13FA-4F8F-A459-156774C5B793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五感漫遊校園</a:t>
          </a:r>
          <a:endParaRPr lang="en-US" sz="1800" dirty="0" smtClean="0">
            <a:solidFill>
              <a:schemeClr val="tx1"/>
            </a:solidFill>
          </a:endParaRPr>
        </a:p>
      </dgm:t>
    </dgm:pt>
    <dgm:pt modelId="{831427E3-A3F8-4A2C-B0AD-D17F9FCF7387}" type="parTrans" cxnId="{96F544A4-3E35-43DB-93E2-A1E1D243EB59}">
      <dgm:prSet/>
      <dgm:spPr/>
      <dgm:t>
        <a:bodyPr/>
        <a:lstStyle/>
        <a:p>
          <a:endParaRPr lang="zh-TW" altLang="en-US"/>
        </a:p>
      </dgm:t>
    </dgm:pt>
    <dgm:pt modelId="{82804A61-30C5-42F2-9B92-621BCCB0CA28}" type="sibTrans" cxnId="{96F544A4-3E35-43DB-93E2-A1E1D243EB59}">
      <dgm:prSet/>
      <dgm:spPr/>
      <dgm:t>
        <a:bodyPr/>
        <a:lstStyle/>
        <a:p>
          <a:endParaRPr lang="zh-TW" altLang="en-US"/>
        </a:p>
      </dgm:t>
    </dgm:pt>
    <dgm:pt modelId="{2825631F-F0BD-4CA8-AC68-F920A236A0AB}">
      <dgm:prSet custT="1"/>
      <dgm:spPr/>
      <dgm:t>
        <a:bodyPr/>
        <a:lstStyle/>
        <a:p>
          <a:pPr rtl="0"/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生命</a:t>
          </a:r>
          <a:r>
            <a:rPr lang="zh-TW" sz="2400" b="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</dgm:t>
    </dgm:pt>
    <dgm:pt modelId="{F4D4CE23-D4F4-49BD-A498-19564348F604}" type="parTrans" cxnId="{64498583-0AC5-4B4A-A67B-BF4BF57024FF}">
      <dgm:prSet/>
      <dgm:spPr/>
      <dgm:t>
        <a:bodyPr/>
        <a:lstStyle/>
        <a:p>
          <a:endParaRPr lang="zh-TW" altLang="en-US"/>
        </a:p>
      </dgm:t>
    </dgm:pt>
    <dgm:pt modelId="{661AD56B-2F82-496D-B6FD-8B5C89F4240A}" type="sibTrans" cxnId="{64498583-0AC5-4B4A-A67B-BF4BF57024FF}">
      <dgm:prSet/>
      <dgm:spPr/>
      <dgm:t>
        <a:bodyPr/>
        <a:lstStyle/>
        <a:p>
          <a:endParaRPr lang="zh-TW" altLang="en-US"/>
        </a:p>
      </dgm:t>
    </dgm:pt>
    <dgm:pt modelId="{8A4E9F9E-6741-4BAD-BD84-4F69BE72975E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美的覺醒</a:t>
          </a:r>
          <a:endParaRPr lang="en-US" sz="1800" dirty="0" smtClean="0">
            <a:solidFill>
              <a:schemeClr val="tx1"/>
            </a:solidFill>
          </a:endParaRPr>
        </a:p>
      </dgm:t>
    </dgm:pt>
    <dgm:pt modelId="{D09E256D-6E4F-4A88-AF08-280090811431}" type="parTrans" cxnId="{F829630B-D3D1-45DE-89E5-3662A3E93FA4}">
      <dgm:prSet/>
      <dgm:spPr/>
      <dgm:t>
        <a:bodyPr/>
        <a:lstStyle/>
        <a:p>
          <a:endParaRPr lang="zh-TW" altLang="en-US"/>
        </a:p>
      </dgm:t>
    </dgm:pt>
    <dgm:pt modelId="{33155192-1ED1-4411-90BA-C284C4D6851E}" type="sibTrans" cxnId="{F829630B-D3D1-45DE-89E5-3662A3E93FA4}">
      <dgm:prSet/>
      <dgm:spPr/>
      <dgm:t>
        <a:bodyPr/>
        <a:lstStyle/>
        <a:p>
          <a:endParaRPr lang="zh-TW" altLang="en-US"/>
        </a:p>
      </dgm:t>
    </dgm:pt>
    <dgm:pt modelId="{0C2D8CEF-35ED-4D16-97B7-E09B794AD1C2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他們的感官生命故事</a:t>
          </a:r>
          <a:endParaRPr lang="en-US" sz="1800" dirty="0" smtClean="0">
            <a:solidFill>
              <a:schemeClr val="tx1"/>
            </a:solidFill>
          </a:endParaRPr>
        </a:p>
      </dgm:t>
    </dgm:pt>
    <dgm:pt modelId="{30E11EFB-A9DB-4E77-860B-109447426FE0}" type="parTrans" cxnId="{73F4FE99-6DCF-42CD-9E37-A39F40F06CC7}">
      <dgm:prSet/>
      <dgm:spPr/>
      <dgm:t>
        <a:bodyPr/>
        <a:lstStyle/>
        <a:p>
          <a:endParaRPr lang="zh-TW" altLang="en-US"/>
        </a:p>
      </dgm:t>
    </dgm:pt>
    <dgm:pt modelId="{D536F6EB-6D4D-4488-BDA8-56A310C91373}" type="sibTrans" cxnId="{73F4FE99-6DCF-42CD-9E37-A39F40F06CC7}">
      <dgm:prSet/>
      <dgm:spPr/>
      <dgm:t>
        <a:bodyPr/>
        <a:lstStyle/>
        <a:p>
          <a:endParaRPr lang="zh-TW" altLang="en-US"/>
        </a:p>
      </dgm:t>
    </dgm:pt>
    <dgm:pt modelId="{593889AF-2FEB-4D8A-B3E3-B87CB83898F8}">
      <dgm:prSet/>
      <dgm:spPr/>
      <dgm:t>
        <a:bodyPr/>
        <a:lstStyle/>
        <a:p>
          <a:pPr rtl="0"/>
          <a:r>
            <a:rPr lang="zh-TW" sz="1800" dirty="0" smtClean="0">
              <a:solidFill>
                <a:schemeClr val="tx1"/>
              </a:solidFill>
            </a:rPr>
            <a:t>那一年，我們一起</a:t>
          </a:r>
          <a:r>
            <a:rPr lang="en-US" altLang="zh-TW" sz="1800" dirty="0" smtClean="0">
              <a:solidFill>
                <a:schemeClr val="tx1"/>
              </a:solidFill>
            </a:rPr>
            <a:t>…</a:t>
          </a:r>
          <a:endParaRPr lang="zh-TW" sz="1800" dirty="0" smtClean="0">
            <a:solidFill>
              <a:schemeClr val="tx1"/>
            </a:solidFill>
          </a:endParaRPr>
        </a:p>
      </dgm:t>
    </dgm:pt>
    <dgm:pt modelId="{2CD61885-532F-4C51-8DAB-661A5CCE02D1}" type="parTrans" cxnId="{351DA31D-0892-48CF-8086-70566F7DA12F}">
      <dgm:prSet/>
      <dgm:spPr/>
      <dgm:t>
        <a:bodyPr/>
        <a:lstStyle/>
        <a:p>
          <a:endParaRPr lang="zh-TW" altLang="en-US"/>
        </a:p>
      </dgm:t>
    </dgm:pt>
    <dgm:pt modelId="{E289FDB9-5F63-4C6C-835E-C168C39E315F}" type="sibTrans" cxnId="{351DA31D-0892-48CF-8086-70566F7DA12F}">
      <dgm:prSet/>
      <dgm:spPr/>
      <dgm:t>
        <a:bodyPr/>
        <a:lstStyle/>
        <a:p>
          <a:endParaRPr lang="zh-TW" altLang="en-US"/>
        </a:p>
      </dgm:t>
    </dgm:pt>
    <dgm:pt modelId="{F85F64D3-A342-4974-9D55-DFC96D20E714}" type="pres">
      <dgm:prSet presAssocID="{37B805CA-D5E0-48C2-97D4-10CF1259F35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3425E1-EAED-49BB-B8C8-A650A4DB185B}" type="pres">
      <dgm:prSet presAssocID="{37B805CA-D5E0-48C2-97D4-10CF1259F35A}" presName="arrow" presStyleLbl="bgShp" presStyleIdx="0" presStyleCnt="1"/>
      <dgm:spPr/>
    </dgm:pt>
    <dgm:pt modelId="{83DB0EF5-2C55-4F4A-BACA-B59815D5E3E9}" type="pres">
      <dgm:prSet presAssocID="{37B805CA-D5E0-48C2-97D4-10CF1259F35A}" presName="linearProcess" presStyleCnt="0"/>
      <dgm:spPr/>
    </dgm:pt>
    <dgm:pt modelId="{957A4D71-9EF1-4C87-B856-5DD9C787E027}" type="pres">
      <dgm:prSet presAssocID="{D8A9A255-F96F-405A-8556-14434435AA2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5C8147-B432-467D-96FD-13B95A06021E}" type="pres">
      <dgm:prSet presAssocID="{47BB7AB4-057B-4AA3-AEFD-1CA45253F1B1}" presName="sibTrans" presStyleCnt="0"/>
      <dgm:spPr/>
    </dgm:pt>
    <dgm:pt modelId="{F427AB49-732A-489A-B631-D847D5B0AB46}" type="pres">
      <dgm:prSet presAssocID="{41AB84BC-2423-45EF-BC23-CECBFC1170C8}" presName="textNode" presStyleLbl="node1" presStyleIdx="1" presStyleCnt="3" custScaleX="1153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971770-D93C-466D-BE6B-912DBD599B08}" type="pres">
      <dgm:prSet presAssocID="{41FC8E18-89C8-4E7E-B288-933C94387638}" presName="sibTrans" presStyleCnt="0"/>
      <dgm:spPr/>
    </dgm:pt>
    <dgm:pt modelId="{CC556778-0382-409D-A17B-F7DD1798BF23}" type="pres">
      <dgm:prSet presAssocID="{2825631F-F0BD-4CA8-AC68-F920A236A0AB}" presName="textNode" presStyleLbl="node1" presStyleIdx="2" presStyleCnt="3" custScaleX="1178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3F4FE99-6DCF-42CD-9E37-A39F40F06CC7}" srcId="{2825631F-F0BD-4CA8-AC68-F920A236A0AB}" destId="{0C2D8CEF-35ED-4D16-97B7-E09B794AD1C2}" srcOrd="1" destOrd="0" parTransId="{30E11EFB-A9DB-4E77-860B-109447426FE0}" sibTransId="{D536F6EB-6D4D-4488-BDA8-56A310C91373}"/>
    <dgm:cxn modelId="{64498583-0AC5-4B4A-A67B-BF4BF57024FF}" srcId="{37B805CA-D5E0-48C2-97D4-10CF1259F35A}" destId="{2825631F-F0BD-4CA8-AC68-F920A236A0AB}" srcOrd="2" destOrd="0" parTransId="{F4D4CE23-D4F4-49BD-A498-19564348F604}" sibTransId="{661AD56B-2F82-496D-B6FD-8B5C89F4240A}"/>
    <dgm:cxn modelId="{C6C7E0FD-64B2-4743-ABF0-732688996A06}" srcId="{37B805CA-D5E0-48C2-97D4-10CF1259F35A}" destId="{41AB84BC-2423-45EF-BC23-CECBFC1170C8}" srcOrd="1" destOrd="0" parTransId="{7A7726D5-17C4-46AE-8687-5A1C143A9784}" sibTransId="{41FC8E18-89C8-4E7E-B288-933C94387638}"/>
    <dgm:cxn modelId="{44FCFD32-EAE4-467B-BA4A-14F35A66E2AF}" type="presOf" srcId="{4F68F085-13FA-4F8F-A459-156774C5B793}" destId="{F427AB49-732A-489A-B631-D847D5B0AB46}" srcOrd="0" destOrd="2" presId="urn:microsoft.com/office/officeart/2005/8/layout/hProcess9"/>
    <dgm:cxn modelId="{AD09B98B-C9B8-4DD3-94C6-5851B27C2DBA}" type="presOf" srcId="{593889AF-2FEB-4D8A-B3E3-B87CB83898F8}" destId="{CC556778-0382-409D-A17B-F7DD1798BF23}" srcOrd="0" destOrd="3" presId="urn:microsoft.com/office/officeart/2005/8/layout/hProcess9"/>
    <dgm:cxn modelId="{F829630B-D3D1-45DE-89E5-3662A3E93FA4}" srcId="{2825631F-F0BD-4CA8-AC68-F920A236A0AB}" destId="{8A4E9F9E-6741-4BAD-BD84-4F69BE72975E}" srcOrd="0" destOrd="0" parTransId="{D09E256D-6E4F-4A88-AF08-280090811431}" sibTransId="{33155192-1ED1-4411-90BA-C284C4D6851E}"/>
    <dgm:cxn modelId="{D2DE7C45-C20B-44BC-9873-DA330527550D}" type="presOf" srcId="{37B805CA-D5E0-48C2-97D4-10CF1259F35A}" destId="{F85F64D3-A342-4974-9D55-DFC96D20E714}" srcOrd="0" destOrd="0" presId="urn:microsoft.com/office/officeart/2005/8/layout/hProcess9"/>
    <dgm:cxn modelId="{0564542A-A8A4-4FFF-B683-BBFC578BE246}" srcId="{D8A9A255-F96F-405A-8556-14434435AA2F}" destId="{D19E6E0D-DAEE-4BF5-8D7C-31D81C6C70CB}" srcOrd="0" destOrd="0" parTransId="{FB6FBF8B-2EB3-4046-B456-33C3A5DFCA56}" sibTransId="{F5B0ADEA-ABFE-41ED-BE14-3A5BC2EA475D}"/>
    <dgm:cxn modelId="{96F544A4-3E35-43DB-93E2-A1E1D243EB59}" srcId="{41AB84BC-2423-45EF-BC23-CECBFC1170C8}" destId="{4F68F085-13FA-4F8F-A459-156774C5B793}" srcOrd="1" destOrd="0" parTransId="{831427E3-A3F8-4A2C-B0AD-D17F9FCF7387}" sibTransId="{82804A61-30C5-42F2-9B92-621BCCB0CA28}"/>
    <dgm:cxn modelId="{6BC6D95D-B20F-40E9-A139-F04AF697691C}" srcId="{37B805CA-D5E0-48C2-97D4-10CF1259F35A}" destId="{D8A9A255-F96F-405A-8556-14434435AA2F}" srcOrd="0" destOrd="0" parTransId="{EB01BA06-D9D4-4AED-90D3-016E45A81403}" sibTransId="{47BB7AB4-057B-4AA3-AEFD-1CA45253F1B1}"/>
    <dgm:cxn modelId="{DEDFF4EC-7DF0-435A-A5EC-965061C1230F}" type="presOf" srcId="{D19E6E0D-DAEE-4BF5-8D7C-31D81C6C70CB}" destId="{957A4D71-9EF1-4C87-B856-5DD9C787E027}" srcOrd="0" destOrd="1" presId="urn:microsoft.com/office/officeart/2005/8/layout/hProcess9"/>
    <dgm:cxn modelId="{9275A94D-8DD3-4F81-B096-6F7CDC5B4D5D}" srcId="{41AB84BC-2423-45EF-BC23-CECBFC1170C8}" destId="{4D7B6B79-3A07-4437-9297-4594459E713A}" srcOrd="0" destOrd="0" parTransId="{08C00094-1FE4-4D35-8D3D-77EE7EC7844A}" sibTransId="{A08D1CF6-5F08-4D56-BABC-84D2DFBC65A2}"/>
    <dgm:cxn modelId="{C55D969D-EBBB-4173-9AAC-F4E5208DD8AE}" type="presOf" srcId="{0C2D8CEF-35ED-4D16-97B7-E09B794AD1C2}" destId="{CC556778-0382-409D-A17B-F7DD1798BF23}" srcOrd="0" destOrd="2" presId="urn:microsoft.com/office/officeart/2005/8/layout/hProcess9"/>
    <dgm:cxn modelId="{D9513251-C6F1-4737-B760-BBA5BAE5D01B}" type="presOf" srcId="{41AB84BC-2423-45EF-BC23-CECBFC1170C8}" destId="{F427AB49-732A-489A-B631-D847D5B0AB46}" srcOrd="0" destOrd="0" presId="urn:microsoft.com/office/officeart/2005/8/layout/hProcess9"/>
    <dgm:cxn modelId="{FF4B886F-3272-4C75-B205-3723B5313CCE}" type="presOf" srcId="{4D7B6B79-3A07-4437-9297-4594459E713A}" destId="{F427AB49-732A-489A-B631-D847D5B0AB46}" srcOrd="0" destOrd="1" presId="urn:microsoft.com/office/officeart/2005/8/layout/hProcess9"/>
    <dgm:cxn modelId="{0EBAD2D2-0F8B-4ABD-8686-796FCAC5B8B2}" type="presOf" srcId="{D8A9A255-F96F-405A-8556-14434435AA2F}" destId="{957A4D71-9EF1-4C87-B856-5DD9C787E027}" srcOrd="0" destOrd="0" presId="urn:microsoft.com/office/officeart/2005/8/layout/hProcess9"/>
    <dgm:cxn modelId="{34996B37-1ADE-4CFE-9639-46D41D4E10C5}" type="presOf" srcId="{2825631F-F0BD-4CA8-AC68-F920A236A0AB}" destId="{CC556778-0382-409D-A17B-F7DD1798BF23}" srcOrd="0" destOrd="0" presId="urn:microsoft.com/office/officeart/2005/8/layout/hProcess9"/>
    <dgm:cxn modelId="{A5198C76-E7E3-4D0D-9853-44BD83066E63}" type="presOf" srcId="{8A4E9F9E-6741-4BAD-BD84-4F69BE72975E}" destId="{CC556778-0382-409D-A17B-F7DD1798BF23}" srcOrd="0" destOrd="1" presId="urn:microsoft.com/office/officeart/2005/8/layout/hProcess9"/>
    <dgm:cxn modelId="{351DA31D-0892-48CF-8086-70566F7DA12F}" srcId="{2825631F-F0BD-4CA8-AC68-F920A236A0AB}" destId="{593889AF-2FEB-4D8A-B3E3-B87CB83898F8}" srcOrd="2" destOrd="0" parTransId="{2CD61885-532F-4C51-8DAB-661A5CCE02D1}" sibTransId="{E289FDB9-5F63-4C6C-835E-C168C39E315F}"/>
    <dgm:cxn modelId="{D4C95C6A-894A-4964-AC73-A3E9D60B1EB5}" type="presParOf" srcId="{F85F64D3-A342-4974-9D55-DFC96D20E714}" destId="{193425E1-EAED-49BB-B8C8-A650A4DB185B}" srcOrd="0" destOrd="0" presId="urn:microsoft.com/office/officeart/2005/8/layout/hProcess9"/>
    <dgm:cxn modelId="{2C565973-FD59-400E-A7A6-B5A62D5FA78C}" type="presParOf" srcId="{F85F64D3-A342-4974-9D55-DFC96D20E714}" destId="{83DB0EF5-2C55-4F4A-BACA-B59815D5E3E9}" srcOrd="1" destOrd="0" presId="urn:microsoft.com/office/officeart/2005/8/layout/hProcess9"/>
    <dgm:cxn modelId="{8251FB4B-69DA-4125-AE79-EBD34009F1C2}" type="presParOf" srcId="{83DB0EF5-2C55-4F4A-BACA-B59815D5E3E9}" destId="{957A4D71-9EF1-4C87-B856-5DD9C787E027}" srcOrd="0" destOrd="0" presId="urn:microsoft.com/office/officeart/2005/8/layout/hProcess9"/>
    <dgm:cxn modelId="{254D7F4F-4C26-46B7-93A4-237A2407D73B}" type="presParOf" srcId="{83DB0EF5-2C55-4F4A-BACA-B59815D5E3E9}" destId="{FD5C8147-B432-467D-96FD-13B95A06021E}" srcOrd="1" destOrd="0" presId="urn:microsoft.com/office/officeart/2005/8/layout/hProcess9"/>
    <dgm:cxn modelId="{E688A28C-8854-471A-AB0F-2DA5D4474416}" type="presParOf" srcId="{83DB0EF5-2C55-4F4A-BACA-B59815D5E3E9}" destId="{F427AB49-732A-489A-B631-D847D5B0AB46}" srcOrd="2" destOrd="0" presId="urn:microsoft.com/office/officeart/2005/8/layout/hProcess9"/>
    <dgm:cxn modelId="{8B9A558E-F2D4-4BFD-842D-692EFCA19059}" type="presParOf" srcId="{83DB0EF5-2C55-4F4A-BACA-B59815D5E3E9}" destId="{B6971770-D93C-466D-BE6B-912DBD599B08}" srcOrd="3" destOrd="0" presId="urn:microsoft.com/office/officeart/2005/8/layout/hProcess9"/>
    <dgm:cxn modelId="{6D48EE3D-49C7-4C51-940F-9C79A722163A}" type="presParOf" srcId="{83DB0EF5-2C55-4F4A-BACA-B59815D5E3E9}" destId="{CC556778-0382-409D-A17B-F7DD1798BF2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BF387E-CD21-4968-8034-F5D1AB340C3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0365AA4-D4B1-4858-A5FB-1102DC1F00FF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閱讀篇章</a:t>
          </a:r>
          <a:r>
            <a:rPr lang="zh-TW" altLang="en-US" sz="2800" dirty="0" smtClean="0">
              <a:latin typeface="微軟正黑體" pitchFamily="34" charset="-120"/>
              <a:ea typeface="微軟正黑體" pitchFamily="34" charset="-120"/>
            </a:rPr>
            <a:t>：</a:t>
          </a:r>
          <a:endParaRPr lang="en-US" sz="2800" dirty="0" smtClean="0">
            <a:latin typeface="微軟正黑體" pitchFamily="34" charset="-120"/>
            <a:ea typeface="微軟正黑體" pitchFamily="34" charset="-120"/>
          </a:endParaRPr>
        </a:p>
      </dgm:t>
    </dgm:pt>
    <dgm:pt modelId="{D017A0E3-1044-4892-AB18-D8CFC5E3856A}" type="parTrans" cxnId="{6F094373-EAB0-4CB1-97EE-397481AE2F5A}">
      <dgm:prSet/>
      <dgm:spPr/>
      <dgm:t>
        <a:bodyPr/>
        <a:lstStyle/>
        <a:p>
          <a:endParaRPr lang="zh-TW" altLang="en-US"/>
        </a:p>
      </dgm:t>
    </dgm:pt>
    <dgm:pt modelId="{1E14A620-B5F3-4371-8EC9-5941BAE15CAF}" type="sibTrans" cxnId="{6F094373-EAB0-4CB1-97EE-397481AE2F5A}">
      <dgm:prSet/>
      <dgm:spPr/>
      <dgm:t>
        <a:bodyPr/>
        <a:lstStyle/>
        <a:p>
          <a:endParaRPr lang="zh-TW" altLang="en-US"/>
        </a:p>
      </dgm:t>
    </dgm:pt>
    <dgm:pt modelId="{C8101003-B5D2-4C87-B0A8-CD01E8D86E40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凌</a:t>
          </a:r>
          <a:r>
            <a:rPr lang="zh-TW" altLang="zh-TW" sz="2800" dirty="0" smtClean="0">
              <a:latin typeface="微軟正黑體" pitchFamily="34" charset="-120"/>
              <a:ea typeface="微軟正黑體" pitchFamily="34" charset="-120"/>
            </a:rPr>
            <a:t>拂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今年釀酒的春花沒有開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en-US" sz="2800" dirty="0">
            <a:latin typeface="微軟正黑體" pitchFamily="34" charset="-120"/>
            <a:ea typeface="微軟正黑體" pitchFamily="34" charset="-120"/>
          </a:endParaRPr>
        </a:p>
      </dgm:t>
    </dgm:pt>
    <dgm:pt modelId="{DDBA1F9F-4F72-4652-BA2C-BEBDAE63F983}" type="parTrans" cxnId="{7834A3C2-75F0-42E8-9DF1-579B8D0AC882}">
      <dgm:prSet/>
      <dgm:spPr/>
      <dgm:t>
        <a:bodyPr/>
        <a:lstStyle/>
        <a:p>
          <a:endParaRPr lang="zh-TW" altLang="en-US"/>
        </a:p>
      </dgm:t>
    </dgm:pt>
    <dgm:pt modelId="{E25A6DA5-1F59-4082-83CE-EE0E1B6D510C}" type="sibTrans" cxnId="{7834A3C2-75F0-42E8-9DF1-579B8D0AC882}">
      <dgm:prSet/>
      <dgm:spPr/>
      <dgm:t>
        <a:bodyPr/>
        <a:lstStyle/>
        <a:p>
          <a:endParaRPr lang="zh-TW" altLang="en-US"/>
        </a:p>
      </dgm:t>
    </dgm:pt>
    <dgm:pt modelId="{77838758-6DFB-40C5-9FA1-CB90DC256A13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陳幸蕙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冬日隨筆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</a:p>
      </dgm:t>
    </dgm:pt>
    <dgm:pt modelId="{23854797-E5A9-46E6-924E-C8885C6BB77B}" type="parTrans" cxnId="{A4A65AC6-291D-4E6E-8266-72C4C4509F3A}">
      <dgm:prSet/>
      <dgm:spPr/>
      <dgm:t>
        <a:bodyPr/>
        <a:lstStyle/>
        <a:p>
          <a:endParaRPr lang="zh-TW" altLang="en-US"/>
        </a:p>
      </dgm:t>
    </dgm:pt>
    <dgm:pt modelId="{3F126DAE-D59B-433D-A3EE-241A4E8186DB}" type="sibTrans" cxnId="{A4A65AC6-291D-4E6E-8266-72C4C4509F3A}">
      <dgm:prSet/>
      <dgm:spPr/>
      <dgm:t>
        <a:bodyPr/>
        <a:lstStyle/>
        <a:p>
          <a:endParaRPr lang="zh-TW" altLang="en-US"/>
        </a:p>
      </dgm:t>
    </dgm:pt>
    <dgm:pt modelId="{24F05B76-D26D-4014-8B72-24D1042CB9F2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蔣勳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《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美的覺醒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》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04CC7146-0A73-43D8-BDEE-2C4C7A9BFF83}" type="parTrans" cxnId="{503A7DA2-8E9C-4AD8-88BE-3718CA0F628C}">
      <dgm:prSet/>
      <dgm:spPr/>
      <dgm:t>
        <a:bodyPr/>
        <a:lstStyle/>
        <a:p>
          <a:endParaRPr lang="zh-TW" altLang="en-US"/>
        </a:p>
      </dgm:t>
    </dgm:pt>
    <dgm:pt modelId="{D8C5AAD1-887B-44F7-BF60-0044430E54DE}" type="sibTrans" cxnId="{503A7DA2-8E9C-4AD8-88BE-3718CA0F628C}">
      <dgm:prSet/>
      <dgm:spPr/>
      <dgm:t>
        <a:bodyPr/>
        <a:lstStyle/>
        <a:p>
          <a:endParaRPr lang="zh-TW" altLang="en-US"/>
        </a:p>
      </dgm:t>
    </dgm:pt>
    <dgm:pt modelId="{7DED8089-E5EF-4303-B82E-A0E8DE9A56AA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楊照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氣味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8294C6E6-B0E8-4B4C-A444-987A6025398F}" type="parTrans" cxnId="{C3DA1882-50D4-4168-90FB-73548B335BB0}">
      <dgm:prSet/>
      <dgm:spPr/>
      <dgm:t>
        <a:bodyPr/>
        <a:lstStyle/>
        <a:p>
          <a:endParaRPr lang="zh-TW" altLang="en-US"/>
        </a:p>
      </dgm:t>
    </dgm:pt>
    <dgm:pt modelId="{8774D154-FE20-4209-9E3F-CFBD3B5912A5}" type="sibTrans" cxnId="{C3DA1882-50D4-4168-90FB-73548B335BB0}">
      <dgm:prSet/>
      <dgm:spPr/>
      <dgm:t>
        <a:bodyPr/>
        <a:lstStyle/>
        <a:p>
          <a:endParaRPr lang="zh-TW" altLang="en-US"/>
        </a:p>
      </dgm:t>
    </dgm:pt>
    <dgm:pt modelId="{9D3C7DA8-D468-4377-A1A2-D8FE73E5F158}">
      <dgm:prSet custT="1"/>
      <dgm:spPr/>
      <dgm:t>
        <a:bodyPr/>
        <a:lstStyle/>
        <a:p>
          <a:pPr rtl="0"/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周芬伶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dirty="0" smtClean="0">
              <a:latin typeface="微軟正黑體" pitchFamily="34" charset="-120"/>
              <a:ea typeface="微軟正黑體" pitchFamily="34" charset="-120"/>
            </a:rPr>
            <a:t>酸柚與甜瓜</a:t>
          </a:r>
          <a:r>
            <a:rPr lang="en-US" sz="28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dirty="0">
            <a:latin typeface="微軟正黑體" pitchFamily="34" charset="-120"/>
            <a:ea typeface="微軟正黑體" pitchFamily="34" charset="-120"/>
          </a:endParaRPr>
        </a:p>
      </dgm:t>
    </dgm:pt>
    <dgm:pt modelId="{52351A6B-4481-4A3B-85D1-601812212125}" type="parTrans" cxnId="{0B583D9E-39C0-4D37-8EE3-70C8D33FA747}">
      <dgm:prSet/>
      <dgm:spPr/>
      <dgm:t>
        <a:bodyPr/>
        <a:lstStyle/>
        <a:p>
          <a:endParaRPr lang="zh-TW" altLang="en-US"/>
        </a:p>
      </dgm:t>
    </dgm:pt>
    <dgm:pt modelId="{06CB4C11-28CC-49FF-BFFD-3DDF46FA52A7}" type="sibTrans" cxnId="{0B583D9E-39C0-4D37-8EE3-70C8D33FA747}">
      <dgm:prSet/>
      <dgm:spPr/>
      <dgm:t>
        <a:bodyPr/>
        <a:lstStyle/>
        <a:p>
          <a:endParaRPr lang="zh-TW" altLang="en-US"/>
        </a:p>
      </dgm:t>
    </dgm:pt>
    <dgm:pt modelId="{DA6193F4-1ECE-4599-8E26-907771F5E478}" type="pres">
      <dgm:prSet presAssocID="{49BF387E-CD21-4968-8034-F5D1AB340C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56D2D5A-DE2C-4AE5-96A8-ED5AAF26D8E5}" type="pres">
      <dgm:prSet presAssocID="{90365AA4-D4B1-4858-A5FB-1102DC1F00F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AD25C9-7783-4989-9B76-E03CF94E8AFA}" type="pres">
      <dgm:prSet presAssocID="{1E14A620-B5F3-4371-8EC9-5941BAE15CAF}" presName="spacer" presStyleCnt="0"/>
      <dgm:spPr/>
    </dgm:pt>
    <dgm:pt modelId="{A6FBA00B-B4EB-42B0-B58C-7F44124794C7}" type="pres">
      <dgm:prSet presAssocID="{C8101003-B5D2-4C87-B0A8-CD01E8D86E4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955146-DBDA-47AE-8DF4-9D5133869BB5}" type="pres">
      <dgm:prSet presAssocID="{E25A6DA5-1F59-4082-83CE-EE0E1B6D510C}" presName="spacer" presStyleCnt="0"/>
      <dgm:spPr/>
    </dgm:pt>
    <dgm:pt modelId="{46997E12-C3F9-4219-8639-23479E1E770B}" type="pres">
      <dgm:prSet presAssocID="{77838758-6DFB-40C5-9FA1-CB90DC256A13}" presName="parentText" presStyleLbl="node1" presStyleIdx="2" presStyleCnt="6" custLinFactY="1897" custLinFactNeighborX="-79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79C732-A56D-43E0-BDB8-36442A73A4CA}" type="pres">
      <dgm:prSet presAssocID="{3F126DAE-D59B-433D-A3EE-241A4E8186DB}" presName="spacer" presStyleCnt="0"/>
      <dgm:spPr/>
    </dgm:pt>
    <dgm:pt modelId="{2EA78FB2-8B65-4F08-8579-99D37EAAEB1E}" type="pres">
      <dgm:prSet presAssocID="{24F05B76-D26D-4014-8B72-24D1042CB9F2}" presName="parentText" presStyleLbl="node1" presStyleIdx="3" presStyleCnt="6" custLinFactNeighborX="133" custLinFactNeighborY="-6726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DB820C-E842-4867-85F4-E680C80E6CEE}" type="pres">
      <dgm:prSet presAssocID="{D8C5AAD1-887B-44F7-BF60-0044430E54DE}" presName="spacer" presStyleCnt="0"/>
      <dgm:spPr/>
    </dgm:pt>
    <dgm:pt modelId="{FCAF43D1-D28A-41D7-92AF-607A94E8DE16}" type="pres">
      <dgm:prSet presAssocID="{7DED8089-E5EF-4303-B82E-A0E8DE9A56A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A46681-0FC5-4006-8B0C-75398A0F9C3A}" type="pres">
      <dgm:prSet presAssocID="{8774D154-FE20-4209-9E3F-CFBD3B5912A5}" presName="spacer" presStyleCnt="0"/>
      <dgm:spPr/>
    </dgm:pt>
    <dgm:pt modelId="{9653575D-A1DB-481F-B4A5-71615D62D62F}" type="pres">
      <dgm:prSet presAssocID="{9D3C7DA8-D468-4377-A1A2-D8FE73E5F15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EB1B75-2FE1-4751-A851-2F6E94B42DF6}" type="presOf" srcId="{77838758-6DFB-40C5-9FA1-CB90DC256A13}" destId="{46997E12-C3F9-4219-8639-23479E1E770B}" srcOrd="0" destOrd="0" presId="urn:microsoft.com/office/officeart/2005/8/layout/vList2"/>
    <dgm:cxn modelId="{D4CC77DB-701F-4FF1-AB78-62DDC6555E6C}" type="presOf" srcId="{90365AA4-D4B1-4858-A5FB-1102DC1F00FF}" destId="{A56D2D5A-DE2C-4AE5-96A8-ED5AAF26D8E5}" srcOrd="0" destOrd="0" presId="urn:microsoft.com/office/officeart/2005/8/layout/vList2"/>
    <dgm:cxn modelId="{5CEAF830-298C-4381-929C-D32A239ECACB}" type="presOf" srcId="{9D3C7DA8-D468-4377-A1A2-D8FE73E5F158}" destId="{9653575D-A1DB-481F-B4A5-71615D62D62F}" srcOrd="0" destOrd="0" presId="urn:microsoft.com/office/officeart/2005/8/layout/vList2"/>
    <dgm:cxn modelId="{F3A429B0-44CF-49A9-BA6D-F9CFAA18BA63}" type="presOf" srcId="{24F05B76-D26D-4014-8B72-24D1042CB9F2}" destId="{2EA78FB2-8B65-4F08-8579-99D37EAAEB1E}" srcOrd="0" destOrd="0" presId="urn:microsoft.com/office/officeart/2005/8/layout/vList2"/>
    <dgm:cxn modelId="{01CB9392-5EA4-44D9-95C5-0C1C61F3A149}" type="presOf" srcId="{C8101003-B5D2-4C87-B0A8-CD01E8D86E40}" destId="{A6FBA00B-B4EB-42B0-B58C-7F44124794C7}" srcOrd="0" destOrd="0" presId="urn:microsoft.com/office/officeart/2005/8/layout/vList2"/>
    <dgm:cxn modelId="{A4A65AC6-291D-4E6E-8266-72C4C4509F3A}" srcId="{49BF387E-CD21-4968-8034-F5D1AB340C3F}" destId="{77838758-6DFB-40C5-9FA1-CB90DC256A13}" srcOrd="2" destOrd="0" parTransId="{23854797-E5A9-46E6-924E-C8885C6BB77B}" sibTransId="{3F126DAE-D59B-433D-A3EE-241A4E8186DB}"/>
    <dgm:cxn modelId="{7834A3C2-75F0-42E8-9DF1-579B8D0AC882}" srcId="{49BF387E-CD21-4968-8034-F5D1AB340C3F}" destId="{C8101003-B5D2-4C87-B0A8-CD01E8D86E40}" srcOrd="1" destOrd="0" parTransId="{DDBA1F9F-4F72-4652-BA2C-BEBDAE63F983}" sibTransId="{E25A6DA5-1F59-4082-83CE-EE0E1B6D510C}"/>
    <dgm:cxn modelId="{503A7DA2-8E9C-4AD8-88BE-3718CA0F628C}" srcId="{49BF387E-CD21-4968-8034-F5D1AB340C3F}" destId="{24F05B76-D26D-4014-8B72-24D1042CB9F2}" srcOrd="3" destOrd="0" parTransId="{04CC7146-0A73-43D8-BDEE-2C4C7A9BFF83}" sibTransId="{D8C5AAD1-887B-44F7-BF60-0044430E54DE}"/>
    <dgm:cxn modelId="{F5042034-EBCE-41FD-B4FB-6B6A99076473}" type="presOf" srcId="{7DED8089-E5EF-4303-B82E-A0E8DE9A56AA}" destId="{FCAF43D1-D28A-41D7-92AF-607A94E8DE16}" srcOrd="0" destOrd="0" presId="urn:microsoft.com/office/officeart/2005/8/layout/vList2"/>
    <dgm:cxn modelId="{6F094373-EAB0-4CB1-97EE-397481AE2F5A}" srcId="{49BF387E-CD21-4968-8034-F5D1AB340C3F}" destId="{90365AA4-D4B1-4858-A5FB-1102DC1F00FF}" srcOrd="0" destOrd="0" parTransId="{D017A0E3-1044-4892-AB18-D8CFC5E3856A}" sibTransId="{1E14A620-B5F3-4371-8EC9-5941BAE15CAF}"/>
    <dgm:cxn modelId="{27EF7968-3EB7-4C80-87A7-C602A18BB2A4}" type="presOf" srcId="{49BF387E-CD21-4968-8034-F5D1AB340C3F}" destId="{DA6193F4-1ECE-4599-8E26-907771F5E478}" srcOrd="0" destOrd="0" presId="urn:microsoft.com/office/officeart/2005/8/layout/vList2"/>
    <dgm:cxn modelId="{C3DA1882-50D4-4168-90FB-73548B335BB0}" srcId="{49BF387E-CD21-4968-8034-F5D1AB340C3F}" destId="{7DED8089-E5EF-4303-B82E-A0E8DE9A56AA}" srcOrd="4" destOrd="0" parTransId="{8294C6E6-B0E8-4B4C-A444-987A6025398F}" sibTransId="{8774D154-FE20-4209-9E3F-CFBD3B5912A5}"/>
    <dgm:cxn modelId="{0B583D9E-39C0-4D37-8EE3-70C8D33FA747}" srcId="{49BF387E-CD21-4968-8034-F5D1AB340C3F}" destId="{9D3C7DA8-D468-4377-A1A2-D8FE73E5F158}" srcOrd="5" destOrd="0" parTransId="{52351A6B-4481-4A3B-85D1-601812212125}" sibTransId="{06CB4C11-28CC-49FF-BFFD-3DDF46FA52A7}"/>
    <dgm:cxn modelId="{85DF587F-8116-4D76-94B4-2B0DFDBF63FE}" type="presParOf" srcId="{DA6193F4-1ECE-4599-8E26-907771F5E478}" destId="{A56D2D5A-DE2C-4AE5-96A8-ED5AAF26D8E5}" srcOrd="0" destOrd="0" presId="urn:microsoft.com/office/officeart/2005/8/layout/vList2"/>
    <dgm:cxn modelId="{33582E4D-6060-4FCA-B136-C8E5CBBF2D39}" type="presParOf" srcId="{DA6193F4-1ECE-4599-8E26-907771F5E478}" destId="{2CAD25C9-7783-4989-9B76-E03CF94E8AFA}" srcOrd="1" destOrd="0" presId="urn:microsoft.com/office/officeart/2005/8/layout/vList2"/>
    <dgm:cxn modelId="{FC542A5B-8634-4893-AEC7-4DDD0E684701}" type="presParOf" srcId="{DA6193F4-1ECE-4599-8E26-907771F5E478}" destId="{A6FBA00B-B4EB-42B0-B58C-7F44124794C7}" srcOrd="2" destOrd="0" presId="urn:microsoft.com/office/officeart/2005/8/layout/vList2"/>
    <dgm:cxn modelId="{EB1CABBF-2F06-4525-8CD2-80AABDA3E2A8}" type="presParOf" srcId="{DA6193F4-1ECE-4599-8E26-907771F5E478}" destId="{68955146-DBDA-47AE-8DF4-9D5133869BB5}" srcOrd="3" destOrd="0" presId="urn:microsoft.com/office/officeart/2005/8/layout/vList2"/>
    <dgm:cxn modelId="{D7549051-557B-4B13-8F2F-E7DC8D1DB35F}" type="presParOf" srcId="{DA6193F4-1ECE-4599-8E26-907771F5E478}" destId="{46997E12-C3F9-4219-8639-23479E1E770B}" srcOrd="4" destOrd="0" presId="urn:microsoft.com/office/officeart/2005/8/layout/vList2"/>
    <dgm:cxn modelId="{F50C859D-681F-4998-BC78-D095921DDB6E}" type="presParOf" srcId="{DA6193F4-1ECE-4599-8E26-907771F5E478}" destId="{4D79C732-A56D-43E0-BDB8-36442A73A4CA}" srcOrd="5" destOrd="0" presId="urn:microsoft.com/office/officeart/2005/8/layout/vList2"/>
    <dgm:cxn modelId="{92165B70-0704-4E43-9ADD-35FCC8DBC8CA}" type="presParOf" srcId="{DA6193F4-1ECE-4599-8E26-907771F5E478}" destId="{2EA78FB2-8B65-4F08-8579-99D37EAAEB1E}" srcOrd="6" destOrd="0" presId="urn:microsoft.com/office/officeart/2005/8/layout/vList2"/>
    <dgm:cxn modelId="{2629F8FA-2889-4352-9D6C-C1300833A576}" type="presParOf" srcId="{DA6193F4-1ECE-4599-8E26-907771F5E478}" destId="{95DB820C-E842-4867-85F4-E680C80E6CEE}" srcOrd="7" destOrd="0" presId="urn:microsoft.com/office/officeart/2005/8/layout/vList2"/>
    <dgm:cxn modelId="{B6A2A0AA-7861-46C5-BF5B-769B3248C235}" type="presParOf" srcId="{DA6193F4-1ECE-4599-8E26-907771F5E478}" destId="{FCAF43D1-D28A-41D7-92AF-607A94E8DE16}" srcOrd="8" destOrd="0" presId="urn:microsoft.com/office/officeart/2005/8/layout/vList2"/>
    <dgm:cxn modelId="{C186C708-FD44-4BC7-8B55-41B4B6F31998}" type="presParOf" srcId="{DA6193F4-1ECE-4599-8E26-907771F5E478}" destId="{C8A46681-0FC5-4006-8B0C-75398A0F9C3A}" srcOrd="9" destOrd="0" presId="urn:microsoft.com/office/officeart/2005/8/layout/vList2"/>
    <dgm:cxn modelId="{D6FD37A3-CD80-41C8-9009-87F992925679}" type="presParOf" srcId="{DA6193F4-1ECE-4599-8E26-907771F5E478}" destId="{9653575D-A1DB-481F-B4A5-71615D62D62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F54F56-27F3-40E6-BDFE-063AF57DD68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7BC8900E-034C-4BA6-AA5A-04E6C0EF4D98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中國詩詞的兩大主題</a:t>
          </a:r>
          <a:endParaRPr lang="en-US" sz="2800" dirty="0">
            <a:solidFill>
              <a:schemeClr val="tx1"/>
            </a:solidFill>
          </a:endParaRPr>
        </a:p>
      </dgm:t>
    </dgm:pt>
    <dgm:pt modelId="{321B115C-334E-4E5C-9793-D08235B67CB2}" type="parTrans" cxnId="{494E8102-CD73-4E77-B840-3DC9013AFB03}">
      <dgm:prSet/>
      <dgm:spPr/>
      <dgm:t>
        <a:bodyPr/>
        <a:lstStyle/>
        <a:p>
          <a:endParaRPr lang="zh-TW" altLang="en-US"/>
        </a:p>
      </dgm:t>
    </dgm:pt>
    <dgm:pt modelId="{50EDEEC3-136D-4185-9122-B437C9463295}" type="sibTrans" cxnId="{494E8102-CD73-4E77-B840-3DC9013AFB03}">
      <dgm:prSet/>
      <dgm:spPr/>
      <dgm:t>
        <a:bodyPr/>
        <a:lstStyle/>
        <a:p>
          <a:endParaRPr lang="zh-TW" altLang="en-US"/>
        </a:p>
      </dgm:t>
    </dgm:pt>
    <dgm:pt modelId="{1355D7A9-9748-450D-A895-44058B241AFC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傷春</a:t>
          </a:r>
          <a:endParaRPr lang="en-US" sz="2800" dirty="0" smtClean="0">
            <a:solidFill>
              <a:schemeClr val="tx1"/>
            </a:solidFill>
          </a:endParaRPr>
        </a:p>
      </dgm:t>
    </dgm:pt>
    <dgm:pt modelId="{13EAEAB9-FE05-4F63-8E63-59F7C9726955}" type="parTrans" cxnId="{FA9AF231-4BD6-4767-9BFF-6DC1C63A4AA0}">
      <dgm:prSet/>
      <dgm:spPr/>
      <dgm:t>
        <a:bodyPr/>
        <a:lstStyle/>
        <a:p>
          <a:endParaRPr lang="zh-TW" altLang="en-US"/>
        </a:p>
      </dgm:t>
    </dgm:pt>
    <dgm:pt modelId="{911DECB8-7DD8-4D89-B6D5-13E038D1C6FB}" type="sibTrans" cxnId="{FA9AF231-4BD6-4767-9BFF-6DC1C63A4AA0}">
      <dgm:prSet/>
      <dgm:spPr/>
      <dgm:t>
        <a:bodyPr/>
        <a:lstStyle/>
        <a:p>
          <a:endParaRPr lang="zh-TW" altLang="en-US"/>
        </a:p>
      </dgm:t>
    </dgm:pt>
    <dgm:pt modelId="{E33C59C7-2A4D-46F7-A9B3-2B5E996ED30A}">
      <dgm:prSet/>
      <dgm:spPr/>
      <dgm:t>
        <a:bodyPr/>
        <a:lstStyle/>
        <a:p>
          <a:pPr rtl="0"/>
          <a:r>
            <a:rPr lang="zh-TW" dirty="0" smtClean="0"/>
            <a:t>春女思</a:t>
          </a:r>
          <a:endParaRPr lang="en-US" dirty="0"/>
        </a:p>
      </dgm:t>
    </dgm:pt>
    <dgm:pt modelId="{24B5B848-47C4-4F83-930E-7F65441B221D}" type="parTrans" cxnId="{C51B2120-CB03-432D-AB5C-7098A1F7B513}">
      <dgm:prSet/>
      <dgm:spPr/>
      <dgm:t>
        <a:bodyPr/>
        <a:lstStyle/>
        <a:p>
          <a:endParaRPr lang="zh-TW" altLang="en-US"/>
        </a:p>
      </dgm:t>
    </dgm:pt>
    <dgm:pt modelId="{15579FAD-027E-41FF-B7AE-F85EFF5C48CB}" type="sibTrans" cxnId="{C51B2120-CB03-432D-AB5C-7098A1F7B513}">
      <dgm:prSet/>
      <dgm:spPr/>
      <dgm:t>
        <a:bodyPr/>
        <a:lstStyle/>
        <a:p>
          <a:endParaRPr lang="zh-TW" altLang="en-US"/>
        </a:p>
      </dgm:t>
    </dgm:pt>
    <dgm:pt modelId="{A528B6BC-6263-4802-88DF-25B638EDC14B}">
      <dgm:prSet/>
      <dgm:spPr/>
      <dgm:t>
        <a:bodyPr/>
        <a:lstStyle/>
        <a:p>
          <a:pPr rtl="0"/>
          <a:r>
            <a:rPr lang="zh-TW" dirty="0" smtClean="0"/>
            <a:t>春天傷失偶</a:t>
          </a:r>
          <a:endParaRPr lang="en-US" dirty="0"/>
        </a:p>
      </dgm:t>
    </dgm:pt>
    <dgm:pt modelId="{6C43BAFD-B469-47B3-AEF3-F8FE3A3AE90C}" type="parTrans" cxnId="{A8CC8DD0-504B-4F8D-94B6-372253D8B44D}">
      <dgm:prSet/>
      <dgm:spPr/>
      <dgm:t>
        <a:bodyPr/>
        <a:lstStyle/>
        <a:p>
          <a:endParaRPr lang="zh-TW" altLang="en-US"/>
        </a:p>
      </dgm:t>
    </dgm:pt>
    <dgm:pt modelId="{EA4F5CB0-0B4D-4EFD-B89E-9FEBE2DA994F}" type="sibTrans" cxnId="{A8CC8DD0-504B-4F8D-94B6-372253D8B44D}">
      <dgm:prSet/>
      <dgm:spPr/>
      <dgm:t>
        <a:bodyPr/>
        <a:lstStyle/>
        <a:p>
          <a:endParaRPr lang="zh-TW" altLang="en-US"/>
        </a:p>
      </dgm:t>
    </dgm:pt>
    <dgm:pt modelId="{36DCDE6E-39B5-424C-8796-CAB4CD48DA39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</a:rPr>
            <a:t>悲秋</a:t>
          </a:r>
          <a:endParaRPr lang="en-US" sz="2800" dirty="0">
            <a:solidFill>
              <a:schemeClr val="tx1"/>
            </a:solidFill>
          </a:endParaRPr>
        </a:p>
      </dgm:t>
    </dgm:pt>
    <dgm:pt modelId="{3BD58679-40B0-4AB6-9CCD-80D52B3C64F9}" type="parTrans" cxnId="{49D0A2F3-7D92-4130-B6C0-91E744F8A7CB}">
      <dgm:prSet/>
      <dgm:spPr/>
      <dgm:t>
        <a:bodyPr/>
        <a:lstStyle/>
        <a:p>
          <a:endParaRPr lang="zh-TW" altLang="en-US"/>
        </a:p>
      </dgm:t>
    </dgm:pt>
    <dgm:pt modelId="{C8791988-89CE-4BAA-93B8-2D0034F9A98B}" type="sibTrans" cxnId="{49D0A2F3-7D92-4130-B6C0-91E744F8A7CB}">
      <dgm:prSet/>
      <dgm:spPr/>
      <dgm:t>
        <a:bodyPr/>
        <a:lstStyle/>
        <a:p>
          <a:endParaRPr lang="zh-TW" altLang="en-US"/>
        </a:p>
      </dgm:t>
    </dgm:pt>
    <dgm:pt modelId="{EC9B121D-528B-495C-9574-9CB6CC872EFA}">
      <dgm:prSet/>
      <dgm:spPr/>
      <dgm:t>
        <a:bodyPr/>
        <a:lstStyle/>
        <a:p>
          <a:pPr rtl="0"/>
          <a:r>
            <a:rPr lang="zh-TW" dirty="0" smtClean="0"/>
            <a:t>秋士悲</a:t>
          </a:r>
          <a:endParaRPr lang="en-US" dirty="0"/>
        </a:p>
      </dgm:t>
    </dgm:pt>
    <dgm:pt modelId="{565114BA-DDAB-44F6-BBB2-F0A321D05BEE}" type="parTrans" cxnId="{172926E4-D00A-476C-B235-53D3E6E58C28}">
      <dgm:prSet/>
      <dgm:spPr/>
      <dgm:t>
        <a:bodyPr/>
        <a:lstStyle/>
        <a:p>
          <a:endParaRPr lang="zh-TW" altLang="en-US"/>
        </a:p>
      </dgm:t>
    </dgm:pt>
    <dgm:pt modelId="{324309FD-5D44-4BB7-B407-AF4FBEDD1D6E}" type="sibTrans" cxnId="{172926E4-D00A-476C-B235-53D3E6E58C28}">
      <dgm:prSet/>
      <dgm:spPr/>
      <dgm:t>
        <a:bodyPr/>
        <a:lstStyle/>
        <a:p>
          <a:endParaRPr lang="zh-TW" altLang="en-US"/>
        </a:p>
      </dgm:t>
    </dgm:pt>
    <dgm:pt modelId="{96BDCE8F-79C3-4B59-8DC5-6A02E0E4B5E8}">
      <dgm:prSet/>
      <dgm:spPr/>
      <dgm:t>
        <a:bodyPr/>
        <a:lstStyle/>
        <a:p>
          <a:pPr rtl="0"/>
          <a:r>
            <a:rPr lang="zh-TW" dirty="0" smtClean="0"/>
            <a:t>秋天悲失志</a:t>
          </a:r>
          <a:endParaRPr lang="en-US" dirty="0"/>
        </a:p>
      </dgm:t>
    </dgm:pt>
    <dgm:pt modelId="{0485FF6B-A750-45C0-88BB-25E4F2BB9A95}" type="parTrans" cxnId="{80165913-51A3-4FC5-8742-4D88C03D23AF}">
      <dgm:prSet/>
      <dgm:spPr/>
      <dgm:t>
        <a:bodyPr/>
        <a:lstStyle/>
        <a:p>
          <a:endParaRPr lang="zh-TW" altLang="en-US"/>
        </a:p>
      </dgm:t>
    </dgm:pt>
    <dgm:pt modelId="{7E90BF3A-C421-4668-AAFA-7BE0B44FD650}" type="sibTrans" cxnId="{80165913-51A3-4FC5-8742-4D88C03D23AF}">
      <dgm:prSet/>
      <dgm:spPr/>
      <dgm:t>
        <a:bodyPr/>
        <a:lstStyle/>
        <a:p>
          <a:endParaRPr lang="zh-TW" altLang="en-US"/>
        </a:p>
      </dgm:t>
    </dgm:pt>
    <dgm:pt modelId="{E3343EE6-1D14-4FE0-8F5B-4CD48AC9CA7A}" type="pres">
      <dgm:prSet presAssocID="{F5F54F56-27F3-40E6-BDFE-063AF57DD6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8CF823-576C-413C-A19B-89E81A8A3A94}" type="pres">
      <dgm:prSet presAssocID="{7BC8900E-034C-4BA6-AA5A-04E6C0EF4D98}" presName="parentLin" presStyleCnt="0"/>
      <dgm:spPr/>
    </dgm:pt>
    <dgm:pt modelId="{AD0D67A2-1A20-4820-B948-00BC3D8A3BF2}" type="pres">
      <dgm:prSet presAssocID="{7BC8900E-034C-4BA6-AA5A-04E6C0EF4D98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EA36A4E8-7205-4EE7-B89C-B950AE78B21B}" type="pres">
      <dgm:prSet presAssocID="{7BC8900E-034C-4BA6-AA5A-04E6C0EF4D9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BCC2A4-A735-44DC-906A-F353419DCAC4}" type="pres">
      <dgm:prSet presAssocID="{7BC8900E-034C-4BA6-AA5A-04E6C0EF4D98}" presName="negativeSpace" presStyleCnt="0"/>
      <dgm:spPr/>
    </dgm:pt>
    <dgm:pt modelId="{6FA24328-6595-4B19-B88C-72E73CAEA149}" type="pres">
      <dgm:prSet presAssocID="{7BC8900E-034C-4BA6-AA5A-04E6C0EF4D98}" presName="childText" presStyleLbl="conFgAcc1" presStyleIdx="0" presStyleCnt="3">
        <dgm:presLayoutVars>
          <dgm:bulletEnabled val="1"/>
        </dgm:presLayoutVars>
      </dgm:prSet>
      <dgm:spPr/>
    </dgm:pt>
    <dgm:pt modelId="{40326E90-D791-460D-B476-D6A1859A4143}" type="pres">
      <dgm:prSet presAssocID="{50EDEEC3-136D-4185-9122-B437C9463295}" presName="spaceBetweenRectangles" presStyleCnt="0"/>
      <dgm:spPr/>
    </dgm:pt>
    <dgm:pt modelId="{583AAEDC-B503-480C-8C62-A0F5CB3DB0EC}" type="pres">
      <dgm:prSet presAssocID="{1355D7A9-9748-450D-A895-44058B241AFC}" presName="parentLin" presStyleCnt="0"/>
      <dgm:spPr/>
    </dgm:pt>
    <dgm:pt modelId="{27AC99EC-664E-465B-83B4-4661385BA688}" type="pres">
      <dgm:prSet presAssocID="{1355D7A9-9748-450D-A895-44058B241AFC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8D6ACC9D-41FC-4ECC-BA3D-C04F0D19E3F3}" type="pres">
      <dgm:prSet presAssocID="{1355D7A9-9748-450D-A895-44058B241AF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79C285-1576-47F4-81C2-54CED5FA270C}" type="pres">
      <dgm:prSet presAssocID="{1355D7A9-9748-450D-A895-44058B241AFC}" presName="negativeSpace" presStyleCnt="0"/>
      <dgm:spPr/>
    </dgm:pt>
    <dgm:pt modelId="{81AF91B0-4458-4633-9DA7-0133B9ACEF67}" type="pres">
      <dgm:prSet presAssocID="{1355D7A9-9748-450D-A895-44058B241AF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74EFEF-3AF1-4E51-8A57-9D57237D8E48}" type="pres">
      <dgm:prSet presAssocID="{911DECB8-7DD8-4D89-B6D5-13E038D1C6FB}" presName="spaceBetweenRectangles" presStyleCnt="0"/>
      <dgm:spPr/>
    </dgm:pt>
    <dgm:pt modelId="{6B7F6B20-CECB-494D-8C9D-E0282818FC40}" type="pres">
      <dgm:prSet presAssocID="{36DCDE6E-39B5-424C-8796-CAB4CD48DA39}" presName="parentLin" presStyleCnt="0"/>
      <dgm:spPr/>
    </dgm:pt>
    <dgm:pt modelId="{BAEFE8E0-658D-463E-9424-B9DE6574C5E3}" type="pres">
      <dgm:prSet presAssocID="{36DCDE6E-39B5-424C-8796-CAB4CD48DA39}" presName="parentLeftMargin" presStyleLbl="node1" presStyleIdx="1" presStyleCnt="3"/>
      <dgm:spPr/>
      <dgm:t>
        <a:bodyPr/>
        <a:lstStyle/>
        <a:p>
          <a:endParaRPr lang="zh-TW" altLang="en-US"/>
        </a:p>
      </dgm:t>
    </dgm:pt>
    <dgm:pt modelId="{E1C49EBB-2202-4D6E-BE17-29D785FF2A48}" type="pres">
      <dgm:prSet presAssocID="{36DCDE6E-39B5-424C-8796-CAB4CD48DA39}" presName="parentText" presStyleLbl="node1" presStyleIdx="2" presStyleCnt="3" custLinFactNeighborX="-9987" custLinFactNeighborY="2398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060D1E-F922-40D0-8695-0A6C3580C5B7}" type="pres">
      <dgm:prSet presAssocID="{36DCDE6E-39B5-424C-8796-CAB4CD48DA39}" presName="negativeSpace" presStyleCnt="0"/>
      <dgm:spPr/>
    </dgm:pt>
    <dgm:pt modelId="{C6C2E9A7-3EAA-4C5D-AB0C-B8F0B1553D61}" type="pres">
      <dgm:prSet presAssocID="{36DCDE6E-39B5-424C-8796-CAB4CD48DA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8CC8DD0-504B-4F8D-94B6-372253D8B44D}" srcId="{1355D7A9-9748-450D-A895-44058B241AFC}" destId="{A528B6BC-6263-4802-88DF-25B638EDC14B}" srcOrd="1" destOrd="0" parTransId="{6C43BAFD-B469-47B3-AEF3-F8FE3A3AE90C}" sibTransId="{EA4F5CB0-0B4D-4EFD-B89E-9FEBE2DA994F}"/>
    <dgm:cxn modelId="{172926E4-D00A-476C-B235-53D3E6E58C28}" srcId="{36DCDE6E-39B5-424C-8796-CAB4CD48DA39}" destId="{EC9B121D-528B-495C-9574-9CB6CC872EFA}" srcOrd="0" destOrd="0" parTransId="{565114BA-DDAB-44F6-BBB2-F0A321D05BEE}" sibTransId="{324309FD-5D44-4BB7-B407-AF4FBEDD1D6E}"/>
    <dgm:cxn modelId="{C51B2120-CB03-432D-AB5C-7098A1F7B513}" srcId="{1355D7A9-9748-450D-A895-44058B241AFC}" destId="{E33C59C7-2A4D-46F7-A9B3-2B5E996ED30A}" srcOrd="0" destOrd="0" parTransId="{24B5B848-47C4-4F83-930E-7F65441B221D}" sibTransId="{15579FAD-027E-41FF-B7AE-F85EFF5C48CB}"/>
    <dgm:cxn modelId="{2C77AF10-3888-4CB0-BFD7-9FA37F989364}" type="presOf" srcId="{A528B6BC-6263-4802-88DF-25B638EDC14B}" destId="{81AF91B0-4458-4633-9DA7-0133B9ACEF67}" srcOrd="0" destOrd="1" presId="urn:microsoft.com/office/officeart/2005/8/layout/list1"/>
    <dgm:cxn modelId="{D06507D3-F2F0-4EF7-B66C-5264FE1E4A8F}" type="presOf" srcId="{1355D7A9-9748-450D-A895-44058B241AFC}" destId="{8D6ACC9D-41FC-4ECC-BA3D-C04F0D19E3F3}" srcOrd="1" destOrd="0" presId="urn:microsoft.com/office/officeart/2005/8/layout/list1"/>
    <dgm:cxn modelId="{E4379ED8-7F2C-435D-ABA4-F9E674F277A0}" type="presOf" srcId="{E33C59C7-2A4D-46F7-A9B3-2B5E996ED30A}" destId="{81AF91B0-4458-4633-9DA7-0133B9ACEF67}" srcOrd="0" destOrd="0" presId="urn:microsoft.com/office/officeart/2005/8/layout/list1"/>
    <dgm:cxn modelId="{63325DC2-AE17-4B63-8BBE-EFF3EECEB7F3}" type="presOf" srcId="{1355D7A9-9748-450D-A895-44058B241AFC}" destId="{27AC99EC-664E-465B-83B4-4661385BA688}" srcOrd="0" destOrd="0" presId="urn:microsoft.com/office/officeart/2005/8/layout/list1"/>
    <dgm:cxn modelId="{09EEA576-F88E-401D-B3E0-CFC5970BC25A}" type="presOf" srcId="{EC9B121D-528B-495C-9574-9CB6CC872EFA}" destId="{C6C2E9A7-3EAA-4C5D-AB0C-B8F0B1553D61}" srcOrd="0" destOrd="0" presId="urn:microsoft.com/office/officeart/2005/8/layout/list1"/>
    <dgm:cxn modelId="{80165913-51A3-4FC5-8742-4D88C03D23AF}" srcId="{36DCDE6E-39B5-424C-8796-CAB4CD48DA39}" destId="{96BDCE8F-79C3-4B59-8DC5-6A02E0E4B5E8}" srcOrd="1" destOrd="0" parTransId="{0485FF6B-A750-45C0-88BB-25E4F2BB9A95}" sibTransId="{7E90BF3A-C421-4668-AAFA-7BE0B44FD650}"/>
    <dgm:cxn modelId="{8922B186-91E3-4383-BAA2-69749A75F0D2}" type="presOf" srcId="{F5F54F56-27F3-40E6-BDFE-063AF57DD68B}" destId="{E3343EE6-1D14-4FE0-8F5B-4CD48AC9CA7A}" srcOrd="0" destOrd="0" presId="urn:microsoft.com/office/officeart/2005/8/layout/list1"/>
    <dgm:cxn modelId="{FA9AF231-4BD6-4767-9BFF-6DC1C63A4AA0}" srcId="{F5F54F56-27F3-40E6-BDFE-063AF57DD68B}" destId="{1355D7A9-9748-450D-A895-44058B241AFC}" srcOrd="1" destOrd="0" parTransId="{13EAEAB9-FE05-4F63-8E63-59F7C9726955}" sibTransId="{911DECB8-7DD8-4D89-B6D5-13E038D1C6FB}"/>
    <dgm:cxn modelId="{494E8102-CD73-4E77-B840-3DC9013AFB03}" srcId="{F5F54F56-27F3-40E6-BDFE-063AF57DD68B}" destId="{7BC8900E-034C-4BA6-AA5A-04E6C0EF4D98}" srcOrd="0" destOrd="0" parTransId="{321B115C-334E-4E5C-9793-D08235B67CB2}" sibTransId="{50EDEEC3-136D-4185-9122-B437C9463295}"/>
    <dgm:cxn modelId="{49D0A2F3-7D92-4130-B6C0-91E744F8A7CB}" srcId="{F5F54F56-27F3-40E6-BDFE-063AF57DD68B}" destId="{36DCDE6E-39B5-424C-8796-CAB4CD48DA39}" srcOrd="2" destOrd="0" parTransId="{3BD58679-40B0-4AB6-9CCD-80D52B3C64F9}" sibTransId="{C8791988-89CE-4BAA-93B8-2D0034F9A98B}"/>
    <dgm:cxn modelId="{C9828D4B-D763-4ACF-9426-B99758CC3F5B}" type="presOf" srcId="{7BC8900E-034C-4BA6-AA5A-04E6C0EF4D98}" destId="{EA36A4E8-7205-4EE7-B89C-B950AE78B21B}" srcOrd="1" destOrd="0" presId="urn:microsoft.com/office/officeart/2005/8/layout/list1"/>
    <dgm:cxn modelId="{8755DE3D-2D83-4DE8-A933-5834FDD656AC}" type="presOf" srcId="{36DCDE6E-39B5-424C-8796-CAB4CD48DA39}" destId="{E1C49EBB-2202-4D6E-BE17-29D785FF2A48}" srcOrd="1" destOrd="0" presId="urn:microsoft.com/office/officeart/2005/8/layout/list1"/>
    <dgm:cxn modelId="{76B783FF-3B52-4CEC-A648-56EC28D37240}" type="presOf" srcId="{96BDCE8F-79C3-4B59-8DC5-6A02E0E4B5E8}" destId="{C6C2E9A7-3EAA-4C5D-AB0C-B8F0B1553D61}" srcOrd="0" destOrd="1" presId="urn:microsoft.com/office/officeart/2005/8/layout/list1"/>
    <dgm:cxn modelId="{F2BF063F-59E2-44F6-BCA0-91216492CC24}" type="presOf" srcId="{36DCDE6E-39B5-424C-8796-CAB4CD48DA39}" destId="{BAEFE8E0-658D-463E-9424-B9DE6574C5E3}" srcOrd="0" destOrd="0" presId="urn:microsoft.com/office/officeart/2005/8/layout/list1"/>
    <dgm:cxn modelId="{42F9F30F-8150-4C15-ADBA-0C240BF04A47}" type="presOf" srcId="{7BC8900E-034C-4BA6-AA5A-04E6C0EF4D98}" destId="{AD0D67A2-1A20-4820-B948-00BC3D8A3BF2}" srcOrd="0" destOrd="0" presId="urn:microsoft.com/office/officeart/2005/8/layout/list1"/>
    <dgm:cxn modelId="{155BDB41-C50E-40D0-A7D2-C60FA5B9499C}" type="presParOf" srcId="{E3343EE6-1D14-4FE0-8F5B-4CD48AC9CA7A}" destId="{D28CF823-576C-413C-A19B-89E81A8A3A94}" srcOrd="0" destOrd="0" presId="urn:microsoft.com/office/officeart/2005/8/layout/list1"/>
    <dgm:cxn modelId="{7C66B36E-26DA-480D-BDB1-5CCC8280B4C6}" type="presParOf" srcId="{D28CF823-576C-413C-A19B-89E81A8A3A94}" destId="{AD0D67A2-1A20-4820-B948-00BC3D8A3BF2}" srcOrd="0" destOrd="0" presId="urn:microsoft.com/office/officeart/2005/8/layout/list1"/>
    <dgm:cxn modelId="{EC23E326-F34E-4469-AD85-EBB8C263B7A3}" type="presParOf" srcId="{D28CF823-576C-413C-A19B-89E81A8A3A94}" destId="{EA36A4E8-7205-4EE7-B89C-B950AE78B21B}" srcOrd="1" destOrd="0" presId="urn:microsoft.com/office/officeart/2005/8/layout/list1"/>
    <dgm:cxn modelId="{FFCDFB66-51CD-4FAE-92AB-62F5565C4728}" type="presParOf" srcId="{E3343EE6-1D14-4FE0-8F5B-4CD48AC9CA7A}" destId="{E6BCC2A4-A735-44DC-906A-F353419DCAC4}" srcOrd="1" destOrd="0" presId="urn:microsoft.com/office/officeart/2005/8/layout/list1"/>
    <dgm:cxn modelId="{4BD10159-707F-4991-9E45-B3A26D455FBD}" type="presParOf" srcId="{E3343EE6-1D14-4FE0-8F5B-4CD48AC9CA7A}" destId="{6FA24328-6595-4B19-B88C-72E73CAEA149}" srcOrd="2" destOrd="0" presId="urn:microsoft.com/office/officeart/2005/8/layout/list1"/>
    <dgm:cxn modelId="{58D750CA-B9CB-4EA9-8A6D-099E754D6EF2}" type="presParOf" srcId="{E3343EE6-1D14-4FE0-8F5B-4CD48AC9CA7A}" destId="{40326E90-D791-460D-B476-D6A1859A4143}" srcOrd="3" destOrd="0" presId="urn:microsoft.com/office/officeart/2005/8/layout/list1"/>
    <dgm:cxn modelId="{34487944-9DA1-4B5B-B1C1-ADB81FD2F212}" type="presParOf" srcId="{E3343EE6-1D14-4FE0-8F5B-4CD48AC9CA7A}" destId="{583AAEDC-B503-480C-8C62-A0F5CB3DB0EC}" srcOrd="4" destOrd="0" presId="urn:microsoft.com/office/officeart/2005/8/layout/list1"/>
    <dgm:cxn modelId="{7BDEE911-0AC9-4766-A68F-E1FCB2E13A86}" type="presParOf" srcId="{583AAEDC-B503-480C-8C62-A0F5CB3DB0EC}" destId="{27AC99EC-664E-465B-83B4-4661385BA688}" srcOrd="0" destOrd="0" presId="urn:microsoft.com/office/officeart/2005/8/layout/list1"/>
    <dgm:cxn modelId="{DC489098-CB52-40B7-B0A4-98184310554C}" type="presParOf" srcId="{583AAEDC-B503-480C-8C62-A0F5CB3DB0EC}" destId="{8D6ACC9D-41FC-4ECC-BA3D-C04F0D19E3F3}" srcOrd="1" destOrd="0" presId="urn:microsoft.com/office/officeart/2005/8/layout/list1"/>
    <dgm:cxn modelId="{974BD6B2-536B-4525-BBC4-713CBCE76981}" type="presParOf" srcId="{E3343EE6-1D14-4FE0-8F5B-4CD48AC9CA7A}" destId="{8179C285-1576-47F4-81C2-54CED5FA270C}" srcOrd="5" destOrd="0" presId="urn:microsoft.com/office/officeart/2005/8/layout/list1"/>
    <dgm:cxn modelId="{03F7C6B0-F527-4452-B647-C844B7A5B50C}" type="presParOf" srcId="{E3343EE6-1D14-4FE0-8F5B-4CD48AC9CA7A}" destId="{81AF91B0-4458-4633-9DA7-0133B9ACEF67}" srcOrd="6" destOrd="0" presId="urn:microsoft.com/office/officeart/2005/8/layout/list1"/>
    <dgm:cxn modelId="{28155826-95BB-48AE-99DE-356EECE3B154}" type="presParOf" srcId="{E3343EE6-1D14-4FE0-8F5B-4CD48AC9CA7A}" destId="{7274EFEF-3AF1-4E51-8A57-9D57237D8E48}" srcOrd="7" destOrd="0" presId="urn:microsoft.com/office/officeart/2005/8/layout/list1"/>
    <dgm:cxn modelId="{90E85B22-45BE-4B71-A415-42515BE98EE7}" type="presParOf" srcId="{E3343EE6-1D14-4FE0-8F5B-4CD48AC9CA7A}" destId="{6B7F6B20-CECB-494D-8C9D-E0282818FC40}" srcOrd="8" destOrd="0" presId="urn:microsoft.com/office/officeart/2005/8/layout/list1"/>
    <dgm:cxn modelId="{73CEC1B0-680C-4F1A-A141-CC1C812E9CA8}" type="presParOf" srcId="{6B7F6B20-CECB-494D-8C9D-E0282818FC40}" destId="{BAEFE8E0-658D-463E-9424-B9DE6574C5E3}" srcOrd="0" destOrd="0" presId="urn:microsoft.com/office/officeart/2005/8/layout/list1"/>
    <dgm:cxn modelId="{ED9FB457-C7C0-45B8-A1FD-C564B3E8FB52}" type="presParOf" srcId="{6B7F6B20-CECB-494D-8C9D-E0282818FC40}" destId="{E1C49EBB-2202-4D6E-BE17-29D785FF2A48}" srcOrd="1" destOrd="0" presId="urn:microsoft.com/office/officeart/2005/8/layout/list1"/>
    <dgm:cxn modelId="{11194E69-3BA9-487E-A44C-9B11043AFF50}" type="presParOf" srcId="{E3343EE6-1D14-4FE0-8F5B-4CD48AC9CA7A}" destId="{B4060D1E-F922-40D0-8695-0A6C3580C5B7}" srcOrd="9" destOrd="0" presId="urn:microsoft.com/office/officeart/2005/8/layout/list1"/>
    <dgm:cxn modelId="{8D440F7B-8889-40BA-8408-13B3AD9E2F42}" type="presParOf" srcId="{E3343EE6-1D14-4FE0-8F5B-4CD48AC9CA7A}" destId="{C6C2E9A7-3EAA-4C5D-AB0C-B8F0B1553D6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67D849-46A6-4B46-BC69-2EF3911CA42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FBF2871-1ACC-4CF4-A04E-F5AB1A2CACEA}">
      <dgm:prSet custT="1"/>
      <dgm:spPr/>
      <dgm:t>
        <a:bodyPr/>
        <a:lstStyle/>
        <a:p>
          <a:pPr rtl="0"/>
          <a:r>
            <a:rPr lang="zh-TW" sz="3200" u="sng" dirty="0" smtClean="0">
              <a:latin typeface="標楷體" pitchFamily="65" charset="-120"/>
              <a:ea typeface="標楷體" pitchFamily="65" charset="-120"/>
            </a:rPr>
            <a:t>做酒吧，橘子花都開了，再不挽就攏沒去了！</a:t>
          </a:r>
          <a:endParaRPr lang="en-US" sz="3200" u="sng" dirty="0">
            <a:latin typeface="標楷體" pitchFamily="65" charset="-120"/>
            <a:ea typeface="標楷體" pitchFamily="65" charset="-120"/>
          </a:endParaRPr>
        </a:p>
      </dgm:t>
    </dgm:pt>
    <dgm:pt modelId="{C5E1BF95-1CF8-4FCF-8512-9D56B5133D36}" type="parTrans" cxnId="{7B3EDBCB-8AB8-41EF-BE79-5777A63CFB48}">
      <dgm:prSet/>
      <dgm:spPr/>
      <dgm:t>
        <a:bodyPr/>
        <a:lstStyle/>
        <a:p>
          <a:endParaRPr lang="zh-TW" altLang="en-US"/>
        </a:p>
      </dgm:t>
    </dgm:pt>
    <dgm:pt modelId="{62B5E0DF-BC9B-425C-9C05-E6E10C3078FF}" type="sibTrans" cxnId="{7B3EDBCB-8AB8-41EF-BE79-5777A63CFB48}">
      <dgm:prSet/>
      <dgm:spPr/>
      <dgm:t>
        <a:bodyPr/>
        <a:lstStyle/>
        <a:p>
          <a:endParaRPr lang="zh-TW" altLang="en-US"/>
        </a:p>
      </dgm:t>
    </dgm:pt>
    <dgm:pt modelId="{E4B23598-E5A1-41BC-A4A6-6379A2B7E34F}">
      <dgm:prSet custT="1"/>
      <dgm:spPr/>
      <dgm:t>
        <a:bodyPr/>
        <a:lstStyle/>
        <a:p>
          <a:pPr rtl="0"/>
          <a:r>
            <a:rPr lang="zh-TW" sz="3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你喝過飄著花香的酒嗎？</a:t>
          </a:r>
          <a:endParaRPr lang="en-US" sz="3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3BE35085-0029-4CC3-9FF0-BD31CC98C132}" type="parTrans" cxnId="{8670C219-D130-4B94-966D-A726BD99008B}">
      <dgm:prSet/>
      <dgm:spPr/>
      <dgm:t>
        <a:bodyPr/>
        <a:lstStyle/>
        <a:p>
          <a:endParaRPr lang="zh-TW" altLang="en-US"/>
        </a:p>
      </dgm:t>
    </dgm:pt>
    <dgm:pt modelId="{DFA7D176-BCA2-48A1-85CF-49EFD4E429FD}" type="sibTrans" cxnId="{8670C219-D130-4B94-966D-A726BD99008B}">
      <dgm:prSet/>
      <dgm:spPr/>
      <dgm:t>
        <a:bodyPr/>
        <a:lstStyle/>
        <a:p>
          <a:endParaRPr lang="zh-TW" altLang="en-US"/>
        </a:p>
      </dgm:t>
    </dgm:pt>
    <dgm:pt modelId="{13CD909F-28C8-412B-8AD3-F733B0C38BEC}">
      <dgm:prSet custT="1"/>
      <dgm:spPr/>
      <dgm:t>
        <a:bodyPr/>
        <a:lstStyle/>
        <a:p>
          <a:pPr rtl="0"/>
          <a:r>
            <a:rPr lang="zh-TW" altLang="en-US" sz="3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且看作者凌拂怎麼釀花酒！</a:t>
          </a:r>
        </a:p>
      </dgm:t>
    </dgm:pt>
    <dgm:pt modelId="{B6DEEA72-0646-4448-A524-D3724F95FC46}" type="parTrans" cxnId="{45388E03-76C6-44F9-B38B-FF3C41969A0E}">
      <dgm:prSet/>
      <dgm:spPr/>
      <dgm:t>
        <a:bodyPr/>
        <a:lstStyle/>
        <a:p>
          <a:endParaRPr lang="zh-TW" altLang="en-US"/>
        </a:p>
      </dgm:t>
    </dgm:pt>
    <dgm:pt modelId="{71FB2A5D-DD75-4676-A0C3-881DF00CA008}" type="sibTrans" cxnId="{45388E03-76C6-44F9-B38B-FF3C41969A0E}">
      <dgm:prSet/>
      <dgm:spPr/>
      <dgm:t>
        <a:bodyPr/>
        <a:lstStyle/>
        <a:p>
          <a:endParaRPr lang="zh-TW" altLang="en-US"/>
        </a:p>
      </dgm:t>
    </dgm:pt>
    <dgm:pt modelId="{5606DDC3-2235-4DFC-832B-03BC00427DFD}" type="pres">
      <dgm:prSet presAssocID="{DB67D849-46A6-4B46-BC69-2EF3911CA4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184B875-F3D5-45BC-8343-A42478BE40B9}" type="pres">
      <dgm:prSet presAssocID="{8FBF2871-1ACC-4CF4-A04E-F5AB1A2CACE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CCD21-6190-4A70-818A-A380ACD9EB96}" type="pres">
      <dgm:prSet presAssocID="{62B5E0DF-BC9B-425C-9C05-E6E10C3078FF}" presName="spacer" presStyleCnt="0"/>
      <dgm:spPr/>
    </dgm:pt>
    <dgm:pt modelId="{DF7687AB-5048-4C3D-AC88-0E65ABC422A2}" type="pres">
      <dgm:prSet presAssocID="{E4B23598-E5A1-41BC-A4A6-6379A2B7E34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079E6D-DF4B-458E-B555-38DAF0D04B1C}" type="pres">
      <dgm:prSet presAssocID="{DFA7D176-BCA2-48A1-85CF-49EFD4E429FD}" presName="spacer" presStyleCnt="0"/>
      <dgm:spPr/>
    </dgm:pt>
    <dgm:pt modelId="{56F237AB-DF68-4854-B1F8-36F9DD23F263}" type="pres">
      <dgm:prSet presAssocID="{13CD909F-28C8-412B-8AD3-F733B0C38B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9AF36A-E42B-480C-9346-1A15A4847D32}" type="presOf" srcId="{E4B23598-E5A1-41BC-A4A6-6379A2B7E34F}" destId="{DF7687AB-5048-4C3D-AC88-0E65ABC422A2}" srcOrd="0" destOrd="0" presId="urn:microsoft.com/office/officeart/2005/8/layout/vList2"/>
    <dgm:cxn modelId="{8670C219-D130-4B94-966D-A726BD99008B}" srcId="{DB67D849-46A6-4B46-BC69-2EF3911CA42A}" destId="{E4B23598-E5A1-41BC-A4A6-6379A2B7E34F}" srcOrd="1" destOrd="0" parTransId="{3BE35085-0029-4CC3-9FF0-BD31CC98C132}" sibTransId="{DFA7D176-BCA2-48A1-85CF-49EFD4E429FD}"/>
    <dgm:cxn modelId="{45388E03-76C6-44F9-B38B-FF3C41969A0E}" srcId="{DB67D849-46A6-4B46-BC69-2EF3911CA42A}" destId="{13CD909F-28C8-412B-8AD3-F733B0C38BEC}" srcOrd="2" destOrd="0" parTransId="{B6DEEA72-0646-4448-A524-D3724F95FC46}" sibTransId="{71FB2A5D-DD75-4676-A0C3-881DF00CA008}"/>
    <dgm:cxn modelId="{7B3EDBCB-8AB8-41EF-BE79-5777A63CFB48}" srcId="{DB67D849-46A6-4B46-BC69-2EF3911CA42A}" destId="{8FBF2871-1ACC-4CF4-A04E-F5AB1A2CACEA}" srcOrd="0" destOrd="0" parTransId="{C5E1BF95-1CF8-4FCF-8512-9D56B5133D36}" sibTransId="{62B5E0DF-BC9B-425C-9C05-E6E10C3078FF}"/>
    <dgm:cxn modelId="{407C87E2-81FD-45C2-ACC0-8906EB4F0EAE}" type="presOf" srcId="{8FBF2871-1ACC-4CF4-A04E-F5AB1A2CACEA}" destId="{5184B875-F3D5-45BC-8343-A42478BE40B9}" srcOrd="0" destOrd="0" presId="urn:microsoft.com/office/officeart/2005/8/layout/vList2"/>
    <dgm:cxn modelId="{9E0F844A-5A4C-4D28-9E1E-825F9ED83809}" type="presOf" srcId="{DB67D849-46A6-4B46-BC69-2EF3911CA42A}" destId="{5606DDC3-2235-4DFC-832B-03BC00427DFD}" srcOrd="0" destOrd="0" presId="urn:microsoft.com/office/officeart/2005/8/layout/vList2"/>
    <dgm:cxn modelId="{C7F2FD31-D2C0-40B2-B5E7-395D12E531B2}" type="presOf" srcId="{13CD909F-28C8-412B-8AD3-F733B0C38BEC}" destId="{56F237AB-DF68-4854-B1F8-36F9DD23F263}" srcOrd="0" destOrd="0" presId="urn:microsoft.com/office/officeart/2005/8/layout/vList2"/>
    <dgm:cxn modelId="{A86170D2-A50F-491A-9F85-32BA0DFEDA2F}" type="presParOf" srcId="{5606DDC3-2235-4DFC-832B-03BC00427DFD}" destId="{5184B875-F3D5-45BC-8343-A42478BE40B9}" srcOrd="0" destOrd="0" presId="urn:microsoft.com/office/officeart/2005/8/layout/vList2"/>
    <dgm:cxn modelId="{43AA48C7-B153-4271-AB3A-3E9F5FA6EF29}" type="presParOf" srcId="{5606DDC3-2235-4DFC-832B-03BC00427DFD}" destId="{4D9CCD21-6190-4A70-818A-A380ACD9EB96}" srcOrd="1" destOrd="0" presId="urn:microsoft.com/office/officeart/2005/8/layout/vList2"/>
    <dgm:cxn modelId="{5982EF98-E61F-44D5-AD92-56494DEA7E00}" type="presParOf" srcId="{5606DDC3-2235-4DFC-832B-03BC00427DFD}" destId="{DF7687AB-5048-4C3D-AC88-0E65ABC422A2}" srcOrd="2" destOrd="0" presId="urn:microsoft.com/office/officeart/2005/8/layout/vList2"/>
    <dgm:cxn modelId="{28A93B37-B1B4-49B5-BFAD-AB7001CBF5B3}" type="presParOf" srcId="{5606DDC3-2235-4DFC-832B-03BC00427DFD}" destId="{F4079E6D-DF4B-458E-B555-38DAF0D04B1C}" srcOrd="3" destOrd="0" presId="urn:microsoft.com/office/officeart/2005/8/layout/vList2"/>
    <dgm:cxn modelId="{E2124162-A89E-4AED-80E8-65350FAF6A35}" type="presParOf" srcId="{5606DDC3-2235-4DFC-832B-03BC00427DFD}" destId="{56F237AB-DF68-4854-B1F8-36F9DD23F26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425E1-EAED-49BB-B8C8-A650A4DB185B}">
      <dsp:nvSpPr>
        <dsp:cNvPr id="0" name=""/>
        <dsp:cNvSpPr/>
      </dsp:nvSpPr>
      <dsp:spPr>
        <a:xfrm>
          <a:off x="617219" y="0"/>
          <a:ext cx="6995160" cy="518457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A4D71-9EF1-4C87-B856-5DD9C787E027}">
      <dsp:nvSpPr>
        <dsp:cNvPr id="0" name=""/>
        <dsp:cNvSpPr/>
      </dsp:nvSpPr>
      <dsp:spPr>
        <a:xfrm>
          <a:off x="2291" y="1555372"/>
          <a:ext cx="2258292" cy="20738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</a:t>
          </a:r>
          <a:endParaRPr lang="en-US" sz="2400" b="0" kern="1200" dirty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味覺、聽覺、視覺、嗅覺、觸覺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03527" y="1656608"/>
        <a:ext cx="2055820" cy="1871358"/>
      </dsp:txXfrm>
    </dsp:sp>
    <dsp:sp modelId="{F427AB49-732A-489A-B631-D847D5B0AB46}">
      <dsp:nvSpPr>
        <dsp:cNvPr id="0" name=""/>
        <dsp:cNvSpPr/>
      </dsp:nvSpPr>
      <dsp:spPr>
        <a:xfrm>
          <a:off x="2611386" y="1555372"/>
          <a:ext cx="2604534" cy="207383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kern="1200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生活</a:t>
          </a: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kern="120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感官與時序之相應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五感漫遊校園</a:t>
          </a:r>
          <a:endParaRPr lang="en-US" sz="1800" kern="1200" dirty="0" smtClean="0">
            <a:solidFill>
              <a:schemeClr val="tx1"/>
            </a:solidFill>
          </a:endParaRPr>
        </a:p>
      </dsp:txBody>
      <dsp:txXfrm>
        <a:off x="2712622" y="1656608"/>
        <a:ext cx="2402062" cy="1871358"/>
      </dsp:txXfrm>
    </dsp:sp>
    <dsp:sp modelId="{CC556778-0382-409D-A17B-F7DD1798BF23}">
      <dsp:nvSpPr>
        <dsp:cNvPr id="0" name=""/>
        <dsp:cNvSpPr/>
      </dsp:nvSpPr>
      <dsp:spPr>
        <a:xfrm>
          <a:off x="5566723" y="1555372"/>
          <a:ext cx="2660585" cy="20738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五感的</a:t>
          </a:r>
          <a:r>
            <a:rPr lang="zh-TW" sz="2400" b="1" kern="1200" dirty="0" smtClean="0"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</a:rPr>
            <a:t>生命</a:t>
          </a:r>
          <a:r>
            <a:rPr lang="zh-TW" sz="2400" b="0" kern="1200" dirty="0" smtClean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rPr>
            <a:t>書寫</a:t>
          </a:r>
          <a:endParaRPr lang="en-US" sz="2400" b="0" kern="1200" dirty="0" smtClean="0">
            <a:solidFill>
              <a:schemeClr val="tx1"/>
            </a:solidFill>
            <a:effectLst/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美的覺醒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他們的感官生命故事</a:t>
          </a:r>
          <a:endParaRPr lang="en-US" sz="1800" kern="1200" dirty="0" smtClean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>
              <a:solidFill>
                <a:schemeClr val="tx1"/>
              </a:solidFill>
            </a:rPr>
            <a:t>那一年，我們一起</a:t>
          </a:r>
          <a:r>
            <a:rPr lang="en-US" altLang="zh-TW" sz="1800" kern="1200" dirty="0" smtClean="0">
              <a:solidFill>
                <a:schemeClr val="tx1"/>
              </a:solidFill>
            </a:rPr>
            <a:t>…</a:t>
          </a:r>
          <a:endParaRPr lang="zh-TW" sz="1800" kern="1200" dirty="0" smtClean="0">
            <a:solidFill>
              <a:schemeClr val="tx1"/>
            </a:solidFill>
          </a:endParaRPr>
        </a:p>
      </dsp:txBody>
      <dsp:txXfrm>
        <a:off x="5667959" y="1656608"/>
        <a:ext cx="2458113" cy="1871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D2D5A-DE2C-4AE5-96A8-ED5AAF26D8E5}">
      <dsp:nvSpPr>
        <dsp:cNvPr id="0" name=""/>
        <dsp:cNvSpPr/>
      </dsp:nvSpPr>
      <dsp:spPr>
        <a:xfrm>
          <a:off x="0" y="2475"/>
          <a:ext cx="7560840" cy="7432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閱讀篇章</a:t>
          </a:r>
          <a:r>
            <a:rPr lang="zh-TW" altLang="en-US" sz="2800" kern="1200" dirty="0" smtClean="0">
              <a:latin typeface="微軟正黑體" pitchFamily="34" charset="-120"/>
              <a:ea typeface="微軟正黑體" pitchFamily="34" charset="-120"/>
            </a:rPr>
            <a:t>：</a:t>
          </a:r>
          <a:endParaRPr lang="en-US" sz="2800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36280" y="38755"/>
        <a:ext cx="7488280" cy="670641"/>
      </dsp:txXfrm>
    </dsp:sp>
    <dsp:sp modelId="{A6FBA00B-B4EB-42B0-B58C-7F44124794C7}">
      <dsp:nvSpPr>
        <dsp:cNvPr id="0" name=""/>
        <dsp:cNvSpPr/>
      </dsp:nvSpPr>
      <dsp:spPr>
        <a:xfrm>
          <a:off x="0" y="758037"/>
          <a:ext cx="7560840" cy="743201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凌</a:t>
          </a:r>
          <a:r>
            <a:rPr lang="zh-TW" altLang="zh-TW" sz="2800" kern="1200" dirty="0" smtClean="0">
              <a:latin typeface="微軟正黑體" pitchFamily="34" charset="-120"/>
              <a:ea typeface="微軟正黑體" pitchFamily="34" charset="-120"/>
            </a:rPr>
            <a:t>拂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今年釀酒的春花沒有開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en-US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794317"/>
        <a:ext cx="7488280" cy="670641"/>
      </dsp:txXfrm>
    </dsp:sp>
    <dsp:sp modelId="{46997E12-C3F9-4219-8639-23479E1E770B}">
      <dsp:nvSpPr>
        <dsp:cNvPr id="0" name=""/>
        <dsp:cNvSpPr/>
      </dsp:nvSpPr>
      <dsp:spPr>
        <a:xfrm>
          <a:off x="0" y="1540059"/>
          <a:ext cx="7560840" cy="743201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陳幸蕙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冬日隨筆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</a:p>
      </dsp:txBody>
      <dsp:txXfrm>
        <a:off x="36280" y="1576339"/>
        <a:ext cx="7488280" cy="670641"/>
      </dsp:txXfrm>
    </dsp:sp>
    <dsp:sp modelId="{2EA78FB2-8B65-4F08-8579-99D37EAAEB1E}">
      <dsp:nvSpPr>
        <dsp:cNvPr id="0" name=""/>
        <dsp:cNvSpPr/>
      </dsp:nvSpPr>
      <dsp:spPr>
        <a:xfrm>
          <a:off x="0" y="2260846"/>
          <a:ext cx="7560840" cy="743201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蔣勳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《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美的覺醒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》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2297126"/>
        <a:ext cx="7488280" cy="670641"/>
      </dsp:txXfrm>
    </dsp:sp>
    <dsp:sp modelId="{FCAF43D1-D28A-41D7-92AF-607A94E8DE16}">
      <dsp:nvSpPr>
        <dsp:cNvPr id="0" name=""/>
        <dsp:cNvSpPr/>
      </dsp:nvSpPr>
      <dsp:spPr>
        <a:xfrm>
          <a:off x="0" y="3024724"/>
          <a:ext cx="7560840" cy="743201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楊照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氣味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3061004"/>
        <a:ext cx="7488280" cy="670641"/>
      </dsp:txXfrm>
    </dsp:sp>
    <dsp:sp modelId="{9653575D-A1DB-481F-B4A5-71615D62D62F}">
      <dsp:nvSpPr>
        <dsp:cNvPr id="0" name=""/>
        <dsp:cNvSpPr/>
      </dsp:nvSpPr>
      <dsp:spPr>
        <a:xfrm>
          <a:off x="0" y="3780286"/>
          <a:ext cx="7560840" cy="743201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周芬伶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〈</a:t>
          </a:r>
          <a:r>
            <a:rPr lang="zh-TW" sz="2800" kern="1200" dirty="0" smtClean="0">
              <a:latin typeface="微軟正黑體" pitchFamily="34" charset="-120"/>
              <a:ea typeface="微軟正黑體" pitchFamily="34" charset="-120"/>
            </a:rPr>
            <a:t>酸柚與甜瓜</a:t>
          </a:r>
          <a:r>
            <a:rPr lang="en-US" sz="2800" kern="1200" dirty="0" smtClean="0">
              <a:latin typeface="微軟正黑體" pitchFamily="34" charset="-120"/>
              <a:ea typeface="微軟正黑體" pitchFamily="34" charset="-120"/>
            </a:rPr>
            <a:t>〉</a:t>
          </a:r>
          <a:endParaRPr lang="zh-TW" sz="28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6280" y="3816566"/>
        <a:ext cx="7488280" cy="6706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24328-6595-4B19-B88C-72E73CAEA149}">
      <dsp:nvSpPr>
        <dsp:cNvPr id="0" name=""/>
        <dsp:cNvSpPr/>
      </dsp:nvSpPr>
      <dsp:spPr>
        <a:xfrm>
          <a:off x="0" y="353271"/>
          <a:ext cx="8229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36A4E8-7205-4EE7-B89C-B950AE78B21B}">
      <dsp:nvSpPr>
        <dsp:cNvPr id="0" name=""/>
        <dsp:cNvSpPr/>
      </dsp:nvSpPr>
      <dsp:spPr>
        <a:xfrm>
          <a:off x="411480" y="28551"/>
          <a:ext cx="576072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中國詩詞的兩大主題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43183" y="60254"/>
        <a:ext cx="5697314" cy="586034"/>
      </dsp:txXfrm>
    </dsp:sp>
    <dsp:sp modelId="{81AF91B0-4458-4633-9DA7-0133B9ACEF67}">
      <dsp:nvSpPr>
        <dsp:cNvPr id="0" name=""/>
        <dsp:cNvSpPr/>
      </dsp:nvSpPr>
      <dsp:spPr>
        <a:xfrm>
          <a:off x="0" y="1351191"/>
          <a:ext cx="8229600" cy="1351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58216" rIns="638708" bIns="156464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春女思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春天傷失偶</a:t>
          </a:r>
          <a:endParaRPr lang="en-US" sz="2200" kern="1200" dirty="0"/>
        </a:p>
      </dsp:txBody>
      <dsp:txXfrm>
        <a:off x="0" y="1351191"/>
        <a:ext cx="8229600" cy="1351349"/>
      </dsp:txXfrm>
    </dsp:sp>
    <dsp:sp modelId="{8D6ACC9D-41FC-4ECC-BA3D-C04F0D19E3F3}">
      <dsp:nvSpPr>
        <dsp:cNvPr id="0" name=""/>
        <dsp:cNvSpPr/>
      </dsp:nvSpPr>
      <dsp:spPr>
        <a:xfrm>
          <a:off x="411480" y="1026471"/>
          <a:ext cx="5760720" cy="6494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傷春</a:t>
          </a:r>
          <a:endParaRPr lang="en-US" sz="2800" kern="1200" dirty="0" smtClean="0">
            <a:solidFill>
              <a:schemeClr val="tx1"/>
            </a:solidFill>
          </a:endParaRPr>
        </a:p>
      </dsp:txBody>
      <dsp:txXfrm>
        <a:off x="443183" y="1058174"/>
        <a:ext cx="5697314" cy="586034"/>
      </dsp:txXfrm>
    </dsp:sp>
    <dsp:sp modelId="{C6C2E9A7-3EAA-4C5D-AB0C-B8F0B1553D61}">
      <dsp:nvSpPr>
        <dsp:cNvPr id="0" name=""/>
        <dsp:cNvSpPr/>
      </dsp:nvSpPr>
      <dsp:spPr>
        <a:xfrm>
          <a:off x="0" y="3146061"/>
          <a:ext cx="8229600" cy="1351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58216" rIns="638708" bIns="156464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秋士悲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秋天悲失志</a:t>
          </a:r>
          <a:endParaRPr lang="en-US" sz="2200" kern="1200" dirty="0"/>
        </a:p>
      </dsp:txBody>
      <dsp:txXfrm>
        <a:off x="0" y="3146061"/>
        <a:ext cx="8229600" cy="1351349"/>
      </dsp:txXfrm>
    </dsp:sp>
    <dsp:sp modelId="{E1C49EBB-2202-4D6E-BE17-29D785FF2A48}">
      <dsp:nvSpPr>
        <dsp:cNvPr id="0" name=""/>
        <dsp:cNvSpPr/>
      </dsp:nvSpPr>
      <dsp:spPr>
        <a:xfrm>
          <a:off x="370385" y="2836915"/>
          <a:ext cx="5760720" cy="6494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</a:rPr>
            <a:t>悲秋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02088" y="2868618"/>
        <a:ext cx="5697314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4B875-F3D5-45BC-8343-A42478BE40B9}">
      <dsp:nvSpPr>
        <dsp:cNvPr id="0" name=""/>
        <dsp:cNvSpPr/>
      </dsp:nvSpPr>
      <dsp:spPr>
        <a:xfrm>
          <a:off x="0" y="250581"/>
          <a:ext cx="8363272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u="sng" kern="1200" dirty="0" smtClean="0">
              <a:latin typeface="標楷體" pitchFamily="65" charset="-120"/>
              <a:ea typeface="標楷體" pitchFamily="65" charset="-120"/>
            </a:rPr>
            <a:t>做酒吧，橘子花都開了，再不挽就攏沒去了！</a:t>
          </a:r>
          <a:endParaRPr lang="en-US" sz="3200" u="sng" kern="1200" dirty="0">
            <a:latin typeface="標楷體" pitchFamily="65" charset="-120"/>
            <a:ea typeface="標楷體" pitchFamily="65" charset="-120"/>
          </a:endParaRPr>
        </a:p>
      </dsp:txBody>
      <dsp:txXfrm>
        <a:off x="59399" y="309980"/>
        <a:ext cx="8244474" cy="1098002"/>
      </dsp:txXfrm>
    </dsp:sp>
    <dsp:sp modelId="{DF7687AB-5048-4C3D-AC88-0E65ABC422A2}">
      <dsp:nvSpPr>
        <dsp:cNvPr id="0" name=""/>
        <dsp:cNvSpPr/>
      </dsp:nvSpPr>
      <dsp:spPr>
        <a:xfrm>
          <a:off x="0" y="1654581"/>
          <a:ext cx="8363272" cy="12168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你喝過飄著花香的酒嗎？</a:t>
          </a:r>
          <a:endParaRPr lang="en-US" sz="320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9399" y="1713980"/>
        <a:ext cx="8244474" cy="1098002"/>
      </dsp:txXfrm>
    </dsp:sp>
    <dsp:sp modelId="{56F237AB-DF68-4854-B1F8-36F9DD23F263}">
      <dsp:nvSpPr>
        <dsp:cNvPr id="0" name=""/>
        <dsp:cNvSpPr/>
      </dsp:nvSpPr>
      <dsp:spPr>
        <a:xfrm>
          <a:off x="0" y="3058581"/>
          <a:ext cx="8363272" cy="1216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且看作者凌拂怎麼釀花酒！</a:t>
          </a:r>
        </a:p>
      </dsp:txBody>
      <dsp:txXfrm>
        <a:off x="59399" y="3117980"/>
        <a:ext cx="8244474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2896D-E403-44DF-A1CC-71802C8564B7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A5CC5-3C6F-4AB5-9878-89FF61A2627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51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4B5D3-D370-4270-BAF1-294F36283FEA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093F-0B4F-41EB-8560-2E6AB1B2C1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15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E1E81-9062-4D08-9250-D053CAC6F05E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F33CB-A7FE-42C8-8CBC-F8F21C7596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C4939-B35A-43CA-AA29-5CAE7E520FFB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AF36C-80CE-4858-B275-DEB1AEE6736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5D721-C30C-4003-A9F9-3527D0D564BD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B03DF-567F-4A94-BFCF-4FBB448624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72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C7625-F16D-45F5-A5D9-CF6C4DB95AD0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E6D08-1C11-45B0-A7A0-C26CD49D2C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2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1899B-5F74-4A13-961F-773AE5E23AB6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3856-69E1-40DB-AD31-DF2D3ACDD4E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95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904E6-2734-4AC8-944B-B41A1EF3A734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433C4-FEEB-4A6B-9607-7E81D4FF758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12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771AC-1325-46CE-A28E-02A3B0FE6467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C897-4DCF-48AA-9DF0-C63F44E6DC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06A61-7C74-4617-8CA2-83C1F074229B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085D6-F171-4C27-8B70-68A38C27D50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69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25571-3133-47DF-8B37-E91530F8FBA3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1596-A237-4F17-B659-78E956E81E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39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39915F5-9CD5-4F10-A511-A719EBBE3286}" type="datetimeFigureOut">
              <a:rPr lang="zh-TW" altLang="en-US"/>
              <a:pPr>
                <a:defRPr/>
              </a:pPr>
              <a:t>2012/8/20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0A91DB-9D4C-481A-A77C-5FEE584A0A8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圖片 5" descr="圖片2.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711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44675"/>
            <a:ext cx="7772400" cy="17557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en-US" altLang="zh-TW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大一國文－閱讀生命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‧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心靈書寫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913" y="3284538"/>
            <a:ext cx="6400800" cy="345757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第三</a:t>
            </a:r>
            <a:r>
              <a:rPr lang="zh-TW" altLang="en-US" sz="45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單元透視生活切面</a:t>
            </a:r>
            <a:endParaRPr lang="en-US" altLang="zh-TW" sz="45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5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感官地圖</a:t>
            </a:r>
            <a:r>
              <a:rPr lang="en-US" altLang="zh-TW" sz="45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zh-TW" altLang="en-US" sz="4500" b="1" dirty="0" smtClean="0">
                <a:solidFill>
                  <a:schemeClr val="bg1"/>
                </a:solidFill>
                <a:latin typeface="+mn-ea"/>
              </a:rPr>
              <a:t>一</a:t>
            </a:r>
            <a:r>
              <a:rPr lang="en-US" altLang="zh-TW" sz="4500" b="1" dirty="0" smtClean="0">
                <a:solidFill>
                  <a:schemeClr val="bg1"/>
                </a:solidFill>
                <a:latin typeface="+mn-ea"/>
              </a:rPr>
              <a:t>)</a:t>
            </a:r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五感的生活書寫</a:t>
            </a:r>
            <a:endParaRPr lang="zh-TW" altLang="en-US" sz="40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549275"/>
            <a:ext cx="5195888" cy="14303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感官地圖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16" name="內容版面配置區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887215"/>
              </p:ext>
            </p:extLst>
          </p:nvPr>
        </p:nvGraphicFramePr>
        <p:xfrm>
          <a:off x="539552" y="1600200"/>
          <a:ext cx="756084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感官到感受的體悟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今年釀酒的春花沒有摘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410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今年釀酒的春花沒有摘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u="sng" dirty="0" smtClean="0">
              <a:latin typeface="標楷體" pitchFamily="65" charset="-120"/>
              <a:ea typeface="標楷體" pitchFamily="65" charset="-12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u="sng" dirty="0" smtClean="0">
              <a:latin typeface="標楷體" pitchFamily="65" charset="-120"/>
              <a:ea typeface="標楷體" pitchFamily="65" charset="-12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花兒滿溢著香氣，柚子花瓣尤其肥厚，懸垂著重量。我一瓣一瓣擦拭，一瓣瓣投入酒裡，花瓣像船，一瓣瓣聚浮，泊在辛烈的酒裡。山上除了風和水，花香是最飄盪不可捉摸的東西了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/>
          </a:p>
        </p:txBody>
      </p:sp>
      <p:pic>
        <p:nvPicPr>
          <p:cNvPr id="7172" name="圖片 3" descr="柚子花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242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向下箭號圖說文字 9"/>
          <p:cNvSpPr/>
          <p:nvPr/>
        </p:nvSpPr>
        <p:spPr>
          <a:xfrm>
            <a:off x="2195513" y="2636838"/>
            <a:ext cx="936625" cy="647700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嗅覺</a:t>
            </a:r>
          </a:p>
        </p:txBody>
      </p:sp>
      <p:sp>
        <p:nvSpPr>
          <p:cNvPr id="11" name="向下箭號圖說文字 10"/>
          <p:cNvSpPr/>
          <p:nvPr/>
        </p:nvSpPr>
        <p:spPr>
          <a:xfrm>
            <a:off x="6084888" y="2852738"/>
            <a:ext cx="935037" cy="504825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視覺</a:t>
            </a:r>
          </a:p>
        </p:txBody>
      </p:sp>
      <p:sp>
        <p:nvSpPr>
          <p:cNvPr id="12" name="向右箭號圖說文字 11"/>
          <p:cNvSpPr/>
          <p:nvPr/>
        </p:nvSpPr>
        <p:spPr>
          <a:xfrm>
            <a:off x="107950" y="4149725"/>
            <a:ext cx="755650" cy="863600"/>
          </a:xfrm>
          <a:prstGeom prst="right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視覺</a:t>
            </a:r>
          </a:p>
        </p:txBody>
      </p:sp>
      <p:sp>
        <p:nvSpPr>
          <p:cNvPr id="14" name="向上箭號圖說文字 13"/>
          <p:cNvSpPr/>
          <p:nvPr/>
        </p:nvSpPr>
        <p:spPr>
          <a:xfrm>
            <a:off x="3132138" y="5949950"/>
            <a:ext cx="914400" cy="647700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嗅覺</a:t>
            </a:r>
          </a:p>
        </p:txBody>
      </p:sp>
      <p:sp>
        <p:nvSpPr>
          <p:cNvPr id="15" name="向上箭號圖說文字 14"/>
          <p:cNvSpPr/>
          <p:nvPr/>
        </p:nvSpPr>
        <p:spPr>
          <a:xfrm>
            <a:off x="6011863" y="5876925"/>
            <a:ext cx="914400" cy="647700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觸覺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8195" name="內容版面配置區 3" descr="橘子花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9" r="3207"/>
          <a:stretch>
            <a:fillRect/>
          </a:stretch>
        </p:blipFill>
        <p:spPr>
          <a:xfrm>
            <a:off x="395288" y="620713"/>
            <a:ext cx="3168650" cy="2736850"/>
          </a:xfrm>
        </p:spPr>
      </p:pic>
      <p:sp>
        <p:nvSpPr>
          <p:cNvPr id="8196" name="內容版面配置區 6"/>
          <p:cNvSpPr>
            <a:spLocks noGrp="1"/>
          </p:cNvSpPr>
          <p:nvPr>
            <p:ph sz="half" idx="2"/>
          </p:nvPr>
        </p:nvSpPr>
        <p:spPr>
          <a:xfrm>
            <a:off x="3492500" y="333375"/>
            <a:ext cx="5194300" cy="62642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TW" sz="3200" u="sng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3200" u="sng" smtClean="0">
                <a:latin typeface="標楷體" pitchFamily="65" charset="-120"/>
                <a:ea typeface="標楷體" pitchFamily="65" charset="-120"/>
              </a:rPr>
              <a:t>我以厚酒的辛烈陶養，神泉、大麴、高梁都好，這會兒</a:t>
            </a:r>
            <a:r>
              <a:rPr lang="zh-TW" altLang="en-US" sz="3200" u="sng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橘子花</a:t>
            </a:r>
            <a:r>
              <a:rPr lang="zh-TW" altLang="en-US" sz="3200" u="sng" smtClean="0">
                <a:latin typeface="標楷體" pitchFamily="65" charset="-120"/>
                <a:ea typeface="標楷體" pitchFamily="65" charset="-120"/>
              </a:rPr>
              <a:t>清逸，量宜多放，柚子花味厚澀苦，適量即可。</a:t>
            </a:r>
          </a:p>
        </p:txBody>
      </p:sp>
      <p:sp>
        <p:nvSpPr>
          <p:cNvPr id="13" name="向下箭號圖說文字 12"/>
          <p:cNvSpPr/>
          <p:nvPr/>
        </p:nvSpPr>
        <p:spPr>
          <a:xfrm>
            <a:off x="6227763" y="765175"/>
            <a:ext cx="936625" cy="647700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400" dirty="0"/>
              <a:t>味覺</a:t>
            </a:r>
          </a:p>
        </p:txBody>
      </p:sp>
      <p:sp>
        <p:nvSpPr>
          <p:cNvPr id="14" name="向上箭號圖說文字 13"/>
          <p:cNvSpPr/>
          <p:nvPr/>
        </p:nvSpPr>
        <p:spPr>
          <a:xfrm>
            <a:off x="6300788" y="5084763"/>
            <a:ext cx="1150937" cy="1081087"/>
          </a:xfrm>
          <a:prstGeom prst="up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800" dirty="0"/>
              <a:t>味覺</a:t>
            </a:r>
          </a:p>
        </p:txBody>
      </p:sp>
      <p:pic>
        <p:nvPicPr>
          <p:cNvPr id="8199" name="圖片 14" descr="柚子花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789363"/>
            <a:ext cx="316865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圖片 3" descr="秋楓.jpg"/>
          <p:cNvPicPr>
            <a:picLocks noChangeAspect="1"/>
          </p:cNvPicPr>
          <p:nvPr/>
        </p:nvPicPr>
        <p:blipFill>
          <a:blip r:embed="rId2">
            <a:lum brigh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今年釀酒的春花沒有摘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u="sng" dirty="0" smtClean="0">
                <a:latin typeface="標楷體" pitchFamily="65" charset="-120"/>
                <a:ea typeface="標楷體" pitchFamily="65" charset="-120"/>
              </a:rPr>
              <a:t>面對秋山，如生命，節氣裡有一種舒展，徐徐不迫。我啜飲是為了日漸沈默的中年，酒不在多，而在寂然的靜遠。</a:t>
            </a:r>
            <a:endParaRPr lang="en-US" altLang="zh-TW" u="sng" dirty="0" smtClean="0">
              <a:latin typeface="標楷體" pitchFamily="65" charset="-120"/>
              <a:ea typeface="標楷體" pitchFamily="65" charset="-120"/>
            </a:endParaRPr>
          </a:p>
          <a:p>
            <a:pPr eaLnBrk="1" fontAlgn="auto" hangingPunct="1">
              <a:lnSpc>
                <a:spcPct val="20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此言正合我意，那年輕的你們呢？</a:t>
            </a:r>
            <a:endParaRPr lang="zh-TW" altLang="en-US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344</Words>
  <Application>Microsoft Office PowerPoint</Application>
  <PresentationFormat>如螢幕大小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   大一國文－閱讀生命‧心靈書寫    </vt:lpstr>
      <vt:lpstr>感官地圖</vt:lpstr>
      <vt:lpstr>PowerPoint 簡報</vt:lpstr>
      <vt:lpstr>感官到感受的體悟</vt:lpstr>
      <vt:lpstr>今年釀酒的春花沒有摘</vt:lpstr>
      <vt:lpstr>今年釀酒的春花沒有摘</vt:lpstr>
      <vt:lpstr>PowerPoint 簡報</vt:lpstr>
      <vt:lpstr>今年釀酒的春花沒有摘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Blues</dc:creator>
  <cp:lastModifiedBy>ruby</cp:lastModifiedBy>
  <cp:revision>57</cp:revision>
  <dcterms:created xsi:type="dcterms:W3CDTF">2011-11-07T12:37:00Z</dcterms:created>
  <dcterms:modified xsi:type="dcterms:W3CDTF">2012-08-20T01:25:18Z</dcterms:modified>
</cp:coreProperties>
</file>