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294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7075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541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724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829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221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154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3762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9542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0051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3999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F98FE-7C11-4CAA-979D-1F402FF4E1E0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CC274-43CF-42FE-B9B7-99CF55E57D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305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20" y="980728"/>
            <a:ext cx="9144000" cy="587727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69180" y="10319"/>
            <a:ext cx="7772400" cy="1186433"/>
          </a:xfrm>
        </p:spPr>
        <p:txBody>
          <a:bodyPr>
            <a:normAutofit/>
          </a:bodyPr>
          <a:lstStyle/>
          <a:p>
            <a:r>
              <a:rPr lang="en-US" altLang="zh-TW" sz="5000" dirty="0" smtClean="0"/>
              <a:t>Hong Kong</a:t>
            </a:r>
            <a:endParaRPr lang="zh-TW" altLang="en-US" sz="5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436096" y="5809803"/>
            <a:ext cx="4283968" cy="1052736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</a:rPr>
              <a:t>4a3c0914</a:t>
            </a:r>
            <a:r>
              <a:rPr lang="zh-TW" altLang="en-US" b="1" dirty="0" smtClean="0">
                <a:solidFill>
                  <a:schemeClr val="bg1"/>
                </a:solidFill>
              </a:rPr>
              <a:t>張芳瑜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r>
              <a:rPr lang="en-US" altLang="zh-TW" b="1" dirty="0" smtClean="0">
                <a:solidFill>
                  <a:schemeClr val="bg1"/>
                </a:solidFill>
              </a:rPr>
              <a:t>4a470107</a:t>
            </a:r>
            <a:r>
              <a:rPr lang="zh-TW" altLang="en-US" b="1" dirty="0" smtClean="0">
                <a:solidFill>
                  <a:schemeClr val="bg1"/>
                </a:solidFill>
              </a:rPr>
              <a:t>邱佩琳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300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FOOD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" y="3861048"/>
            <a:ext cx="3692228" cy="2769171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" y="1085900"/>
            <a:ext cx="4186521" cy="235491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085900"/>
            <a:ext cx="3960440" cy="252101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225" y="3789040"/>
            <a:ext cx="4305263" cy="2871577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31344" y="1065907"/>
            <a:ext cx="36752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 smtClean="0">
                <a:solidFill>
                  <a:schemeClr val="bg1"/>
                </a:solidFill>
              </a:rPr>
              <a:t>Chang fun</a:t>
            </a:r>
            <a:endParaRPr lang="zh-TW" altLang="en-US" sz="2200" dirty="0">
              <a:solidFill>
                <a:schemeClr val="bg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-28164" y="3869235"/>
            <a:ext cx="28115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 smtClean="0">
                <a:solidFill>
                  <a:schemeClr val="bg1"/>
                </a:solidFill>
              </a:rPr>
              <a:t>Siu </a:t>
            </a:r>
            <a:r>
              <a:rPr lang="en-US" altLang="zh-TW" sz="2200" dirty="0" err="1" smtClean="0">
                <a:solidFill>
                  <a:schemeClr val="bg1"/>
                </a:solidFill>
              </a:rPr>
              <a:t>mai</a:t>
            </a:r>
            <a:endParaRPr lang="zh-TW" altLang="en-US" sz="2200" dirty="0">
              <a:solidFill>
                <a:schemeClr val="bg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380312" y="3176023"/>
            <a:ext cx="266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 smtClean="0">
                <a:solidFill>
                  <a:schemeClr val="bg1"/>
                </a:solidFill>
              </a:rPr>
              <a:t>Cha </a:t>
            </a:r>
            <a:r>
              <a:rPr lang="en-US" altLang="zh-TW" sz="2200" dirty="0" err="1" smtClean="0">
                <a:solidFill>
                  <a:schemeClr val="bg1"/>
                </a:solidFill>
              </a:rPr>
              <a:t>siu</a:t>
            </a:r>
            <a:r>
              <a:rPr lang="en-US" altLang="zh-TW" sz="2200" dirty="0" smtClean="0">
                <a:solidFill>
                  <a:schemeClr val="bg1"/>
                </a:solidFill>
              </a:rPr>
              <a:t> </a:t>
            </a:r>
            <a:r>
              <a:rPr lang="en-US" altLang="zh-TW" sz="2200" dirty="0" err="1" smtClean="0">
                <a:solidFill>
                  <a:schemeClr val="bg1"/>
                </a:solidFill>
              </a:rPr>
              <a:t>bao</a:t>
            </a:r>
            <a:endParaRPr lang="zh-TW" altLang="en-US" sz="2200" dirty="0">
              <a:solidFill>
                <a:schemeClr val="bg1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632932" y="3777605"/>
            <a:ext cx="1729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 smtClean="0">
                <a:solidFill>
                  <a:schemeClr val="bg1"/>
                </a:solidFill>
              </a:rPr>
              <a:t>Fong </a:t>
            </a:r>
            <a:r>
              <a:rPr lang="en-US" altLang="zh-TW" sz="2200" dirty="0" err="1" smtClean="0">
                <a:solidFill>
                  <a:schemeClr val="bg1"/>
                </a:solidFill>
              </a:rPr>
              <a:t>juao</a:t>
            </a:r>
            <a:endParaRPr lang="zh-TW" alt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073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Disneyland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0768"/>
            <a:ext cx="9138865" cy="499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52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17</Words>
  <Application>Microsoft Office PowerPoint</Application>
  <PresentationFormat>如螢幕大小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Hong Kong</vt:lpstr>
      <vt:lpstr>FOOD</vt:lpstr>
      <vt:lpstr>Disneyland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Hong Kong</dc:title>
  <dc:creator>Linda CHIU</dc:creator>
  <cp:lastModifiedBy>Linda CHIU</cp:lastModifiedBy>
  <cp:revision>2</cp:revision>
  <dcterms:created xsi:type="dcterms:W3CDTF">2016-11-16T17:49:01Z</dcterms:created>
  <dcterms:modified xsi:type="dcterms:W3CDTF">2016-11-16T18:06:22Z</dcterms:modified>
</cp:coreProperties>
</file>