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29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07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2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2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1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5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76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5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05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9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98FE-7C11-4CAA-979D-1F402FF4E1E0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C274-43CF-42FE-B9B7-99CF55E5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0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0" y="980728"/>
            <a:ext cx="9144000" cy="58772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9180" y="10319"/>
            <a:ext cx="7772400" cy="1186433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Hong Kong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36096" y="5809803"/>
            <a:ext cx="4283968" cy="10527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4a3c0914</a:t>
            </a:r>
            <a:r>
              <a:rPr lang="zh-TW" altLang="en-US" b="1" dirty="0" smtClean="0">
                <a:solidFill>
                  <a:schemeClr val="bg1"/>
                </a:solidFill>
              </a:rPr>
              <a:t>張芳瑜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4a470107</a:t>
            </a:r>
            <a:r>
              <a:rPr lang="zh-TW" altLang="en-US" b="1" dirty="0" smtClean="0">
                <a:solidFill>
                  <a:schemeClr val="bg1"/>
                </a:solidFill>
              </a:rPr>
              <a:t>邱佩琳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0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FOOD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" y="3861048"/>
            <a:ext cx="3692228" cy="276917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" y="1085900"/>
            <a:ext cx="4186521" cy="23549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85900"/>
            <a:ext cx="3960440" cy="25210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25" y="3789040"/>
            <a:ext cx="4305263" cy="287157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344" y="1065907"/>
            <a:ext cx="3675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</a:rPr>
              <a:t>Chang fun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28164" y="3869235"/>
            <a:ext cx="2811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</a:rPr>
              <a:t>Siu </a:t>
            </a:r>
            <a:r>
              <a:rPr lang="en-US" altLang="zh-TW" sz="2200" dirty="0" err="1" smtClean="0">
                <a:solidFill>
                  <a:schemeClr val="bg1"/>
                </a:solidFill>
              </a:rPr>
              <a:t>mai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80312" y="3176023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</a:rPr>
              <a:t>Cha </a:t>
            </a:r>
            <a:r>
              <a:rPr lang="en-US" altLang="zh-TW" sz="2200" dirty="0" err="1" smtClean="0">
                <a:solidFill>
                  <a:schemeClr val="bg1"/>
                </a:solidFill>
              </a:rPr>
              <a:t>siu</a:t>
            </a:r>
            <a:r>
              <a:rPr lang="en-US" altLang="zh-TW" sz="2200" dirty="0" smtClean="0">
                <a:solidFill>
                  <a:schemeClr val="bg1"/>
                </a:solidFill>
              </a:rPr>
              <a:t> </a:t>
            </a:r>
            <a:r>
              <a:rPr lang="en-US" altLang="zh-TW" sz="2200" dirty="0" err="1" smtClean="0">
                <a:solidFill>
                  <a:schemeClr val="bg1"/>
                </a:solidFill>
              </a:rPr>
              <a:t>bao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32932" y="3777605"/>
            <a:ext cx="172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</a:rPr>
              <a:t>Fong </a:t>
            </a:r>
            <a:r>
              <a:rPr lang="en-US" altLang="zh-TW" sz="2200" dirty="0" err="1" smtClean="0">
                <a:solidFill>
                  <a:schemeClr val="bg1"/>
                </a:solidFill>
              </a:rPr>
              <a:t>juao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Disneyland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9138865" cy="49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如螢幕大小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Hong Kong</vt:lpstr>
      <vt:lpstr>FOOD</vt:lpstr>
      <vt:lpstr>Disneyland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</dc:title>
  <dc:creator>Linda CHIU</dc:creator>
  <cp:lastModifiedBy>Linda CHIU</cp:lastModifiedBy>
  <cp:revision>2</cp:revision>
  <dcterms:created xsi:type="dcterms:W3CDTF">2016-11-16T17:49:01Z</dcterms:created>
  <dcterms:modified xsi:type="dcterms:W3CDTF">2016-11-16T18:06:22Z</dcterms:modified>
</cp:coreProperties>
</file>