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48CA0-9337-45F2-A481-75B1C60B0FCC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DE5D0-974F-46E2-A57D-3258D62C93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28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DE5D0-974F-46E2-A57D-3258D62C93B2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ED69-A860-4727-8D28-C11A95672DA3}" type="datetimeFigureOut">
              <a:rPr lang="zh-TW" altLang="en-US" smtClean="0"/>
              <a:pPr/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F7016-607F-456C-9290-B75C6C84F5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315200" cy="1143000"/>
          </a:xfrm>
        </p:spPr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他們的感官生命故事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    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楊照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氣味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〉</a:t>
            </a:r>
          </a:p>
          <a:p>
            <a:endParaRPr lang="en-US" altLang="zh-TW" dirty="0" smtClean="0">
              <a:ln w="18000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周芬伶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酸柚與甜瓜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〉</a:t>
            </a:r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楊照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-360000">
            <a:off x="1584196" y="1684501"/>
            <a:ext cx="2322258" cy="3096344"/>
          </a:xfrm>
          <a:prstGeom prst="rect">
            <a:avLst/>
          </a:prstGeom>
        </p:spPr>
      </p:pic>
      <p:pic>
        <p:nvPicPr>
          <p:cNvPr id="5" name="圖片 4" descr="30712_104128329633828_100001099856825_37838_7596480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360000">
            <a:off x="5327920" y="2848052"/>
            <a:ext cx="2745479" cy="367240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1718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143504" y="2214554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年少輕狂的自省</a:t>
            </a:r>
            <a:endParaRPr lang="zh-TW" altLang="en-US" sz="2800" b="1" dirty="0">
              <a:solidFill>
                <a:schemeClr val="accent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357290" y="571501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婚姻不是我想的那樣？</a:t>
            </a:r>
            <a:endParaRPr lang="zh-TW" altLang="en-US" sz="2800" b="1" dirty="0">
              <a:solidFill>
                <a:schemeClr val="accent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1670" y="4286256"/>
            <a:ext cx="7072330" cy="2357454"/>
          </a:xfrm>
        </p:spPr>
        <p:txBody>
          <a:bodyPr>
            <a:normAutofit/>
          </a:bodyPr>
          <a:lstStyle/>
          <a:p>
            <a:pPr algn="l">
              <a:lnSpc>
                <a:spcPts val="42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十幾年後</a:t>
            </a:r>
            <a: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我重訪這些震駭與疑惑</a:t>
            </a:r>
            <a: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依舊感到震駭與疑惑</a:t>
            </a:r>
            <a:endParaRPr lang="zh-TW" alt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7800" y="332657"/>
            <a:ext cx="7239000" cy="424847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雖然報復成功，可是卻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失落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了原本對公理正義的信心罷。原來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暴力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那麼容易改變事實。那樣的暴力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來自我們自己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，讓我們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不安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；那樣的暴力也就有可能由別人施加在我們身上，我們的表現大概不會比教官英勇罷，這樣的想法又讓我們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害怕。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 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315200" cy="1143000"/>
          </a:xfrm>
        </p:spPr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楊照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氣味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43042" y="1857364"/>
            <a:ext cx="6929486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你有過類似的經驗嗎？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當年自以為很好，後來才知道除了好之外，還有錯綜複雜的感覺。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你曾被自己的回憶給</a:t>
            </a:r>
            <a:r>
              <a:rPr lang="zh-TW" altLang="en-US" sz="36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騙過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嗎？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28860" y="642918"/>
            <a:ext cx="2037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楊照</a:t>
            </a:r>
            <a:endParaRPr lang="zh-TW" altLang="en-US" sz="4400" b="1" dirty="0"/>
          </a:p>
        </p:txBody>
      </p:sp>
      <p:sp>
        <p:nvSpPr>
          <p:cNvPr id="5" name="矩形 4"/>
          <p:cNvSpPr/>
          <p:nvPr/>
        </p:nvSpPr>
        <p:spPr>
          <a:xfrm>
            <a:off x="1428728" y="1571612"/>
            <a:ext cx="335758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李明駿筆名楊照，台北市人。台灣大學歷史系畢業，現任中央研究院史語所約聘助理研究員。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pic>
        <p:nvPicPr>
          <p:cNvPr id="6" name="圖片 5" descr="photo27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857628"/>
            <a:ext cx="3049161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矩形 6"/>
          <p:cNvSpPr/>
          <p:nvPr/>
        </p:nvSpPr>
        <p:spPr>
          <a:xfrm>
            <a:off x="5214942" y="4286256"/>
            <a:ext cx="3571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楊照的作品，論述心靈成長及救贖之外，也寫現實社會，並用嘲諷的方式加以批判。 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" name="圖片 9" descr="photo359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785794"/>
            <a:ext cx="3876686" cy="2587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315200" cy="1143000"/>
          </a:xfrm>
        </p:spPr>
        <p:txBody>
          <a:bodyPr/>
          <a:lstStyle/>
          <a:p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楊照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氣味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〉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00232" y="1428736"/>
            <a:ext cx="6858048" cy="3643337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二十幾歲的時候，很自然地認為記憶主要是視覺的事。看到了甚麼，像</a:t>
            </a:r>
            <a:r>
              <a:rPr lang="zh-TW" altLang="en-US" sz="28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拍照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28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錄影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般原件原樣存留下來，事過境遷，需要時再把略略</a:t>
            </a:r>
            <a:r>
              <a:rPr lang="zh-TW" altLang="en-US" sz="28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打了折扣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的影像搬出來映放一番。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357422" y="4857760"/>
            <a:ext cx="59293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視覺不會失誤嗎？</a:t>
            </a:r>
            <a:endParaRPr lang="en-US" altLang="zh-TW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回憶除了視覺外，還能怎麼記憶？</a:t>
            </a:r>
            <a:endParaRPr lang="en-US" altLang="zh-TW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852" y="1357298"/>
            <a:ext cx="7239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記得但卻從來不曾去喚起的記憶，應該算記憶還是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遺忘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呢？沒有去喚起的記憶，又如何能確定究竟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是記得還是忘卻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了？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通往迷宮，唯有氣味與聲音是引路的手電筒。</a:t>
            </a:r>
            <a:r>
              <a:rPr lang="zh-TW" altLang="en-US" dirty="0" smtClean="0"/>
              <a:t> </a:t>
            </a:r>
            <a:endParaRPr lang="zh-TW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315200" cy="1143000"/>
          </a:xfrm>
        </p:spPr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楊照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氣味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571604" y="1600200"/>
            <a:ext cx="7115196" cy="4525963"/>
          </a:xfrm>
        </p:spPr>
        <p:txBody>
          <a:bodyPr/>
          <a:lstStyle/>
          <a:p>
            <a:pPr lvl="0"/>
            <a:r>
              <a:rPr lang="zh-TW" altLang="en-US" sz="28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淤泥濃臭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lvl="0"/>
            <a:endParaRPr lang="zh-TW" altLang="en-US" dirty="0" smtClean="0"/>
          </a:p>
          <a:p>
            <a:pPr lvl="0"/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氣味引領我走向一條我以為已經消失封閉了的隙縫，我眼前看到的不再是大直街上紛紛亮起的路燈車燈招牌燈，而是人聲漸消闃靜的植物園。 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zh-TW" altLang="en-US" sz="2800" u="sng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嗅覺連結到大腦倉庫，時空跳脫， 喚起年少的記憶。 </a:t>
            </a:r>
          </a:p>
          <a:p>
            <a:pPr lvl="0">
              <a:buNone/>
            </a:pPr>
            <a:endParaRPr lang="zh-TW" altLang="en-US" sz="2800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7315200" cy="1143000"/>
          </a:xfrm>
        </p:spPr>
        <p:txBody>
          <a:bodyPr/>
          <a:lstStyle/>
          <a:p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那一年，我們一起做的「壞事」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00166" y="1928802"/>
            <a:ext cx="72390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 把教官推入荷花池</a:t>
            </a:r>
            <a:endParaRPr lang="en-US" altLang="zh-TW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當時覺得難以忘懷，後來畢竟還是忘了。忘得很徹底。</a:t>
            </a:r>
            <a:endParaRPr lang="en-US" altLang="zh-TW" sz="2800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視覺是不可靠的，因為視覺是道德的。</a:t>
            </a:r>
            <a:endParaRPr lang="en-US" altLang="zh-TW" sz="2800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嗅覺卻不管你甚麼道德不道德，它甚麼都留著</a:t>
            </a:r>
            <a:r>
              <a:rPr lang="zh-TW" altLang="en-US" sz="24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 。 </a:t>
            </a:r>
            <a:endParaRPr lang="en-US" altLang="zh-TW" sz="2400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28794" y="3643314"/>
            <a:ext cx="6940624" cy="25685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為朋友兩肋插刀在所不惜，為朋友而不是為了自己去搗蛋去向權威挑戰，格外熱心格外有成就感。</a:t>
            </a:r>
          </a:p>
        </p:txBody>
      </p:sp>
      <p:pic>
        <p:nvPicPr>
          <p:cNvPr id="4" name="圖片 3" descr="艋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500042"/>
            <a:ext cx="3810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文字方塊 4"/>
          <p:cNvSpPr txBox="1"/>
          <p:nvPr/>
        </p:nvSpPr>
        <p:spPr>
          <a:xfrm>
            <a:off x="5500694" y="500042"/>
            <a:ext cx="32861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我們是我們是全世界最好管閒事的人。管別人的事總是解釋成「義氣」。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楊照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氣味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57356" y="1643050"/>
            <a:ext cx="6900882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荷花池事後第二天，</a:t>
            </a:r>
            <a:r>
              <a:rPr lang="en-US" altLang="zh-TW" sz="2800" u="sng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教官突然變得對</a:t>
            </a:r>
            <a:r>
              <a:rPr lang="en-US" altLang="zh-TW" sz="2800" u="sng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非常溫和客氣。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buNone/>
            </a:pP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如果你是作者，你會有什麼感受？</a:t>
            </a:r>
            <a:endParaRPr lang="en-US" altLang="zh-TW" sz="2800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狂喜，實現正義感！</a:t>
            </a:r>
            <a:endParaRPr lang="en-US" altLang="zh-TW" sz="28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挑戰權威，證明自己！</a:t>
            </a:r>
            <a:endParaRPr lang="en-US" altLang="zh-TW" sz="2800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楊照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氣味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7800" y="1268761"/>
            <a:ext cx="7267604" cy="337468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沒想到即使是大人，即使是我們心目中最威武最具「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男人氣概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」的軍人，都那麼容易被驚嚇被恐嚇。暗夜裡莫名突襲的</a:t>
            </a:r>
            <a:r>
              <a:rPr lang="zh-TW" altLang="en-US" sz="2800" u="sng" dirty="0" smtClean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暴力</a:t>
            </a:r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，原來在大人社會裡這麼有效。</a:t>
            </a:r>
            <a:endParaRPr lang="en-US" altLang="zh-TW" sz="2800" u="sng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785918" y="4500570"/>
            <a:ext cx="621510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TW" altLang="en-US" sz="32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看到這裡， 你認為這次報復成功，</a:t>
            </a:r>
            <a:endParaRPr lang="en-US" altLang="zh-TW" sz="3200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楊照覺得</a:t>
            </a:r>
            <a:r>
              <a:rPr lang="en-US" altLang="zh-TW" sz="3200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……</a:t>
            </a:r>
            <a:endParaRPr lang="zh-TW" altLang="en-US" sz="3200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579</Words>
  <Application>Microsoft Office PowerPoint</Application>
  <PresentationFormat>如螢幕大小 (4:3)</PresentationFormat>
  <Paragraphs>50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他們的感官生命故事</vt:lpstr>
      <vt:lpstr>PowerPoint 簡報</vt:lpstr>
      <vt:lpstr>楊照〈氣味〉</vt:lpstr>
      <vt:lpstr>PowerPoint 簡報</vt:lpstr>
      <vt:lpstr>楊照〈氣味〉</vt:lpstr>
      <vt:lpstr>那一年，我們一起做的「壞事」</vt:lpstr>
      <vt:lpstr>PowerPoint 簡報</vt:lpstr>
      <vt:lpstr>楊照〈氣味〉</vt:lpstr>
      <vt:lpstr>楊照〈氣味〉</vt:lpstr>
      <vt:lpstr>十幾年後 我重訪這些震駭與疑惑 依舊感到震駭與疑惑</vt:lpstr>
      <vt:lpstr>楊照〈氣味〉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他們的感官生命故事</dc:title>
  <dc:creator>User</dc:creator>
  <cp:lastModifiedBy>ruby</cp:lastModifiedBy>
  <cp:revision>86</cp:revision>
  <dcterms:created xsi:type="dcterms:W3CDTF">2011-11-17T05:13:07Z</dcterms:created>
  <dcterms:modified xsi:type="dcterms:W3CDTF">2012-08-20T01:04:32Z</dcterms:modified>
</cp:coreProperties>
</file>