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7739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6832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114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848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35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5720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887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202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574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3922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357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4916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32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7745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98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6698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8AA75-1622-411D-8EA7-8C13D8B28EB8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013A2FD-7094-4A9F-A345-87C57B614B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320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16481" y="1226030"/>
            <a:ext cx="8915399" cy="1207394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電影與文學</a:t>
            </a:r>
            <a:r>
              <a:rPr lang="en-US" altLang="zh-TW" sz="6000" dirty="0"/>
              <a:t>-</a:t>
            </a:r>
            <a:r>
              <a:rPr lang="zh-TW" altLang="en-US" sz="6000" dirty="0"/>
              <a:t>穹頂之下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02847" y="2871306"/>
            <a:ext cx="8915399" cy="3014339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組員：薛毫宏</a:t>
            </a:r>
            <a:r>
              <a:rPr lang="zh-TW" altLang="en-US" sz="28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、</a:t>
            </a:r>
            <a:r>
              <a:rPr lang="zh-TW" altLang="en-US" sz="2800" dirty="0" smtClean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溫承甫</a:t>
            </a:r>
            <a:r>
              <a:rPr lang="zh-TW" altLang="en-US" sz="28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、</a:t>
            </a:r>
            <a:r>
              <a:rPr lang="zh-TW" altLang="en-US" sz="2800" dirty="0" smtClean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梁朝民</a:t>
            </a:r>
            <a:endParaRPr lang="en-US" altLang="zh-TW" sz="2800" dirty="0" smtClean="0">
              <a:solidFill>
                <a:schemeClr val="tx1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TW" altLang="en-US" sz="2800" smtClean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            顏妙庭</a:t>
            </a:r>
            <a:r>
              <a:rPr lang="zh-TW" altLang="en-US" sz="2800" dirty="0" smtClean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、蔡育昇、陳憶婷</a:t>
            </a:r>
            <a:endParaRPr lang="zh-TW" altLang="en-US" sz="2800" dirty="0">
              <a:solidFill>
                <a:schemeClr val="tx1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algn="ctr"/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30062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群組 25"/>
          <p:cNvGrpSpPr/>
          <p:nvPr/>
        </p:nvGrpSpPr>
        <p:grpSpPr>
          <a:xfrm>
            <a:off x="1502169" y="285728"/>
            <a:ext cx="10307757" cy="6572272"/>
            <a:chOff x="214282" y="142852"/>
            <a:chExt cx="8643998" cy="6572272"/>
          </a:xfrm>
          <a:solidFill>
            <a:schemeClr val="accent2">
              <a:lumMod val="60000"/>
              <a:lumOff val="40000"/>
            </a:schemeClr>
          </a:solidFill>
        </p:grpSpPr>
        <p:cxnSp>
          <p:nvCxnSpPr>
            <p:cNvPr id="27" name="直線接點 26"/>
            <p:cNvCxnSpPr>
              <a:stCxn id="30" idx="0"/>
            </p:cNvCxnSpPr>
            <p:nvPr/>
          </p:nvCxnSpPr>
          <p:spPr>
            <a:xfrm rot="16200000" flipV="1">
              <a:off x="-232205" y="1589471"/>
              <a:ext cx="2071702" cy="35719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/>
            <p:cNvCxnSpPr/>
            <p:nvPr/>
          </p:nvCxnSpPr>
          <p:spPr>
            <a:xfrm>
              <a:off x="857224" y="6286520"/>
              <a:ext cx="1643074" cy="1588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群組 28"/>
            <p:cNvGrpSpPr/>
            <p:nvPr/>
          </p:nvGrpSpPr>
          <p:grpSpPr>
            <a:xfrm>
              <a:off x="214282" y="142852"/>
              <a:ext cx="8643998" cy="6572272"/>
              <a:chOff x="214282" y="142852"/>
              <a:chExt cx="8643998" cy="6572272"/>
            </a:xfrm>
            <a:grpFill/>
          </p:grpSpPr>
          <p:sp>
            <p:nvSpPr>
              <p:cNvPr id="30" name="矩形 29"/>
              <p:cNvSpPr/>
              <p:nvPr/>
            </p:nvSpPr>
            <p:spPr>
              <a:xfrm>
                <a:off x="214282" y="2643182"/>
                <a:ext cx="1214446" cy="200026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800" b="1" dirty="0" smtClean="0">
                    <a:solidFill>
                      <a:schemeClr val="tx1"/>
                    </a:solidFill>
                  </a:rPr>
                  <a:t>霧</a:t>
                </a:r>
                <a:endParaRPr lang="en-US" altLang="zh-TW" sz="2800" b="1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zh-TW" altLang="en-US" sz="2800" b="1" dirty="0" smtClean="0">
                    <a:solidFill>
                      <a:schemeClr val="tx1"/>
                    </a:solidFill>
                  </a:rPr>
                  <a:t>霾</a:t>
                </a:r>
                <a:endParaRPr lang="zh-TW" altLang="en-US" sz="28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1" name="直線單箭頭接點 30"/>
              <p:cNvCxnSpPr/>
              <p:nvPr/>
            </p:nvCxnSpPr>
            <p:spPr>
              <a:xfrm>
                <a:off x="785786" y="571480"/>
                <a:ext cx="1428760" cy="1588"/>
              </a:xfrm>
              <a:prstGeom prst="straightConnector1">
                <a:avLst/>
              </a:prstGeom>
              <a:grpFill/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矩形 31"/>
              <p:cNvSpPr/>
              <p:nvPr/>
            </p:nvSpPr>
            <p:spPr>
              <a:xfrm>
                <a:off x="2214546" y="214290"/>
                <a:ext cx="1500198" cy="71438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TW" sz="2400" b="1" dirty="0" smtClean="0">
                    <a:solidFill>
                      <a:schemeClr val="tx1"/>
                    </a:solidFill>
                  </a:rPr>
                  <a:t>PM2.5</a:t>
                </a:r>
                <a:endParaRPr lang="zh-TW" alt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2143108" y="2285992"/>
                <a:ext cx="1571636" cy="78581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 smtClean="0">
                    <a:solidFill>
                      <a:schemeClr val="tx1"/>
                    </a:solidFill>
                  </a:rPr>
                  <a:t>含有金屬元素</a:t>
                </a:r>
                <a:endParaRPr lang="zh-TW" altLang="en-US" sz="24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4" name="直線接點 33"/>
              <p:cNvCxnSpPr/>
              <p:nvPr/>
            </p:nvCxnSpPr>
            <p:spPr>
              <a:xfrm>
                <a:off x="1428728" y="2857496"/>
                <a:ext cx="71438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矩形 34"/>
              <p:cNvSpPr/>
              <p:nvPr/>
            </p:nvSpPr>
            <p:spPr>
              <a:xfrm>
                <a:off x="2143108" y="4000504"/>
                <a:ext cx="1571636" cy="85725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 smtClean="0">
                    <a:solidFill>
                      <a:schemeClr val="tx1"/>
                    </a:solidFill>
                  </a:rPr>
                  <a:t>燃燒石油、煤</a:t>
                </a:r>
                <a:endParaRPr lang="zh-TW" altLang="en-US" sz="24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6" name="直線接點 35"/>
              <p:cNvCxnSpPr/>
              <p:nvPr/>
            </p:nvCxnSpPr>
            <p:spPr>
              <a:xfrm flipV="1">
                <a:off x="1428728" y="4500570"/>
                <a:ext cx="696519" cy="1588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矩形 36"/>
              <p:cNvSpPr/>
              <p:nvPr/>
            </p:nvSpPr>
            <p:spPr>
              <a:xfrm>
                <a:off x="4000496" y="1071546"/>
                <a:ext cx="2143140" cy="92869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 smtClean="0">
                    <a:solidFill>
                      <a:schemeClr val="tx1"/>
                    </a:solidFill>
                  </a:rPr>
                  <a:t>肺炎、腫瘤</a:t>
                </a:r>
                <a:endParaRPr lang="zh-TW" alt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左-右-上三向箭號 37"/>
              <p:cNvSpPr/>
              <p:nvPr/>
            </p:nvSpPr>
            <p:spPr>
              <a:xfrm rot="5400000">
                <a:off x="2607455" y="892951"/>
                <a:ext cx="1357322" cy="1428760"/>
              </a:xfrm>
              <a:prstGeom prst="leftRightUpArrow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9" name="矩形 38"/>
              <p:cNvSpPr/>
              <p:nvPr/>
            </p:nvSpPr>
            <p:spPr>
              <a:xfrm>
                <a:off x="2214546" y="5715016"/>
                <a:ext cx="1571636" cy="85725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 smtClean="0">
                    <a:solidFill>
                      <a:schemeClr val="tx1"/>
                    </a:solidFill>
                  </a:rPr>
                  <a:t>汽油品質低落</a:t>
                </a:r>
                <a:endParaRPr lang="zh-TW" altLang="en-US" sz="24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0" name="直線接點 39"/>
              <p:cNvCxnSpPr>
                <a:stCxn id="30" idx="2"/>
              </p:cNvCxnSpPr>
              <p:nvPr/>
            </p:nvCxnSpPr>
            <p:spPr>
              <a:xfrm rot="16200000" flipH="1">
                <a:off x="17827" y="5447123"/>
                <a:ext cx="1643074" cy="35719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矩形 40"/>
              <p:cNvSpPr/>
              <p:nvPr/>
            </p:nvSpPr>
            <p:spPr>
              <a:xfrm>
                <a:off x="4286248" y="4857760"/>
                <a:ext cx="1857388" cy="1000132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 smtClean="0">
                    <a:solidFill>
                      <a:schemeClr val="tx1"/>
                    </a:solidFill>
                  </a:rPr>
                  <a:t>凌晨達高峰</a:t>
                </a:r>
                <a:endParaRPr lang="zh-TW" alt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左-右-上三向箭號 41"/>
              <p:cNvSpPr/>
              <p:nvPr/>
            </p:nvSpPr>
            <p:spPr>
              <a:xfrm rot="5400000">
                <a:off x="3071802" y="4500570"/>
                <a:ext cx="857256" cy="1571636"/>
              </a:xfrm>
              <a:prstGeom prst="leftRightUpArrow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3" name="矩形 42"/>
              <p:cNvSpPr/>
              <p:nvPr/>
            </p:nvSpPr>
            <p:spPr>
              <a:xfrm>
                <a:off x="4000496" y="142852"/>
                <a:ext cx="2143140" cy="78581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>
                    <a:solidFill>
                      <a:schemeClr val="tx1"/>
                    </a:solidFill>
                  </a:rPr>
                  <a:t>降低心臟供血能力</a:t>
                </a:r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4286248" y="5929330"/>
                <a:ext cx="1857388" cy="78579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>
                    <a:solidFill>
                      <a:schemeClr val="tx1"/>
                    </a:solidFill>
                  </a:rPr>
                  <a:t>汽車的比例比燃煤高</a:t>
                </a:r>
              </a:p>
            </p:txBody>
          </p:sp>
          <p:sp>
            <p:nvSpPr>
              <p:cNvPr id="45" name="圓角矩形 44"/>
              <p:cNvSpPr/>
              <p:nvPr/>
            </p:nvSpPr>
            <p:spPr>
              <a:xfrm>
                <a:off x="4143372" y="2214554"/>
                <a:ext cx="2000264" cy="1071570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400" b="1" dirty="0" smtClean="0">
                    <a:solidFill>
                      <a:schemeClr val="tx1"/>
                    </a:solidFill>
                  </a:rPr>
                  <a:t>灰塵、硫酸、硝酸</a:t>
                </a:r>
                <a:endParaRPr lang="zh-TW" altLang="en-US" sz="2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6429388" y="142852"/>
                <a:ext cx="2428892" cy="114300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800" b="1" dirty="0" smtClean="0">
                    <a:solidFill>
                      <a:schemeClr val="tx1"/>
                    </a:solidFill>
                  </a:rPr>
                  <a:t>中產階級</a:t>
                </a:r>
                <a:endParaRPr lang="zh-TW" altLang="en-U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6429388" y="1428736"/>
                <a:ext cx="2428892" cy="114300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800" b="1" dirty="0" smtClean="0">
                    <a:solidFill>
                      <a:schemeClr val="tx1"/>
                    </a:solidFill>
                  </a:rPr>
                  <a:t>環境科學家</a:t>
                </a:r>
                <a:endParaRPr lang="zh-TW" altLang="en-U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矩形 47"/>
              <p:cNvSpPr/>
              <p:nvPr/>
            </p:nvSpPr>
            <p:spPr>
              <a:xfrm>
                <a:off x="6429388" y="2714620"/>
                <a:ext cx="2428892" cy="114300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800" b="1" dirty="0" smtClean="0">
                    <a:solidFill>
                      <a:schemeClr val="tx1"/>
                    </a:solidFill>
                  </a:rPr>
                  <a:t>環保部門</a:t>
                </a:r>
                <a:endParaRPr lang="zh-TW" altLang="en-U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6429388" y="4071942"/>
                <a:ext cx="2428892" cy="114300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800" b="1" dirty="0" smtClean="0">
                    <a:solidFill>
                      <a:schemeClr val="tx1"/>
                    </a:solidFill>
                  </a:rPr>
                  <a:t>中央政府</a:t>
                </a:r>
                <a:endParaRPr lang="zh-TW" altLang="en-U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矩形 49"/>
              <p:cNvSpPr/>
              <p:nvPr/>
            </p:nvSpPr>
            <p:spPr>
              <a:xfrm>
                <a:off x="6429388" y="5357826"/>
                <a:ext cx="2428892" cy="114300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2800" b="1" dirty="0" smtClean="0">
                    <a:solidFill>
                      <a:schemeClr val="tx1"/>
                    </a:solidFill>
                  </a:rPr>
                  <a:t>環保產業</a:t>
                </a:r>
                <a:endParaRPr lang="zh-TW" altLang="en-US" sz="2800" b="1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2845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67814" y="429405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敘事方式</a:t>
            </a:r>
            <a:endParaRPr lang="zh-TW" altLang="en-US" sz="5400" dirty="0"/>
          </a:p>
        </p:txBody>
      </p:sp>
      <p:grpSp>
        <p:nvGrpSpPr>
          <p:cNvPr id="4" name="群組 3"/>
          <p:cNvGrpSpPr/>
          <p:nvPr/>
        </p:nvGrpSpPr>
        <p:grpSpPr>
          <a:xfrm>
            <a:off x="1803454" y="1710295"/>
            <a:ext cx="8806090" cy="4606582"/>
            <a:chOff x="650383" y="1388962"/>
            <a:chExt cx="9511047" cy="3056175"/>
          </a:xfrm>
        </p:grpSpPr>
        <p:sp>
          <p:nvSpPr>
            <p:cNvPr id="5" name="向右箭號 4"/>
            <p:cNvSpPr/>
            <p:nvPr/>
          </p:nvSpPr>
          <p:spPr>
            <a:xfrm>
              <a:off x="4517263" y="1388962"/>
              <a:ext cx="1171978" cy="74697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文字方塊 5"/>
            <p:cNvSpPr txBox="1"/>
            <p:nvPr/>
          </p:nvSpPr>
          <p:spPr>
            <a:xfrm>
              <a:off x="650383" y="1535099"/>
              <a:ext cx="2730321" cy="73176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/>
                <a:t>以親情帶入主題</a:t>
              </a:r>
              <a:endParaRPr lang="en-US" altLang="zh-TW" sz="2800" dirty="0" smtClean="0"/>
            </a:p>
          </p:txBody>
        </p:sp>
        <p:sp>
          <p:nvSpPr>
            <p:cNvPr id="7" name="文字方塊 6"/>
            <p:cNvSpPr txBox="1"/>
            <p:nvPr/>
          </p:nvSpPr>
          <p:spPr>
            <a:xfrm>
              <a:off x="6825801" y="1500839"/>
              <a:ext cx="3335629" cy="5232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/>
                <a:t>穿插動畫及採訪</a:t>
              </a:r>
              <a:endParaRPr lang="en-US" altLang="zh-TW" sz="2800" dirty="0" smtClean="0"/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6825801" y="3812147"/>
              <a:ext cx="3335629" cy="63299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/>
                <a:t>點出目前相關法令的缺失</a:t>
              </a:r>
              <a:endParaRPr lang="en-US" altLang="zh-TW" sz="2800" dirty="0" smtClean="0"/>
            </a:p>
          </p:txBody>
        </p:sp>
        <p:sp>
          <p:nvSpPr>
            <p:cNvPr id="9" name="文字方塊 8"/>
            <p:cNvSpPr txBox="1"/>
            <p:nvPr/>
          </p:nvSpPr>
          <p:spPr>
            <a:xfrm>
              <a:off x="650383" y="3812146"/>
              <a:ext cx="2730319" cy="63299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/>
                <a:t>從個人開始做起環保</a:t>
              </a:r>
              <a:endParaRPr lang="en-US" altLang="zh-TW" sz="2800" dirty="0" smtClean="0"/>
            </a:p>
          </p:txBody>
        </p:sp>
        <p:sp>
          <p:nvSpPr>
            <p:cNvPr id="10" name="向下箭號 9"/>
            <p:cNvSpPr/>
            <p:nvPr/>
          </p:nvSpPr>
          <p:spPr>
            <a:xfrm>
              <a:off x="7659710" y="2341228"/>
              <a:ext cx="862884" cy="121257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向左箭號 10"/>
            <p:cNvSpPr/>
            <p:nvPr/>
          </p:nvSpPr>
          <p:spPr>
            <a:xfrm>
              <a:off x="4517263" y="3663052"/>
              <a:ext cx="1171978" cy="75985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63934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75494" y="495321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5400" b="1" dirty="0" smtClean="0"/>
              <a:t>故事意義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71781" y="1776211"/>
            <a:ext cx="8915400" cy="457629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  <a:latin typeface="+mn-ea"/>
              </a:rPr>
              <a:t>了解霧霾的存在</a:t>
            </a:r>
            <a:endParaRPr lang="en-US" altLang="zh-TW" sz="2800" dirty="0">
              <a:solidFill>
                <a:schemeClr val="tx1"/>
              </a:solidFill>
              <a:latin typeface="+mn-ea"/>
            </a:endParaRPr>
          </a:p>
          <a:p>
            <a:pPr>
              <a:buFont typeface="+mj-lt"/>
              <a:buAutoNum type="arabicPeriod"/>
            </a:pPr>
            <a:endParaRPr lang="en-US" altLang="zh-TW" sz="28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+mj-lt"/>
              <a:buAutoNum type="arabicPeriod"/>
            </a:pPr>
            <a:r>
              <a:rPr lang="zh-TW" altLang="en-US" sz="2800" dirty="0">
                <a:solidFill>
                  <a:schemeClr val="tx1"/>
                </a:solidFill>
                <a:latin typeface="+mn-ea"/>
              </a:rPr>
              <a:t>霧</a:t>
            </a:r>
            <a:r>
              <a:rPr lang="zh-TW" altLang="en-US" sz="2800" dirty="0" smtClean="0">
                <a:solidFill>
                  <a:schemeClr val="tx1"/>
                </a:solidFill>
                <a:latin typeface="+mn-ea"/>
              </a:rPr>
              <a:t>霾對人類的影響</a:t>
            </a:r>
            <a:endParaRPr lang="en-US" altLang="zh-TW" sz="28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+mj-lt"/>
              <a:buAutoNum type="arabicPeriod"/>
            </a:pPr>
            <a:endParaRPr lang="en-US" altLang="zh-TW" sz="28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  <a:latin typeface="+mn-ea"/>
              </a:rPr>
              <a:t>減少</a:t>
            </a:r>
            <a:r>
              <a:rPr lang="zh-TW" altLang="en-US" sz="2800" dirty="0">
                <a:solidFill>
                  <a:schemeClr val="tx1"/>
                </a:solidFill>
                <a:latin typeface="+mn-ea"/>
              </a:rPr>
              <a:t>霧</a:t>
            </a:r>
            <a:r>
              <a:rPr lang="zh-TW" altLang="en-US" sz="2800" dirty="0" smtClean="0">
                <a:solidFill>
                  <a:schemeClr val="tx1"/>
                </a:solidFill>
                <a:latin typeface="+mn-ea"/>
              </a:rPr>
              <a:t>霾發生的機率</a:t>
            </a:r>
            <a:endParaRPr lang="en-US" altLang="zh-TW" sz="28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+mj-lt"/>
              <a:buAutoNum type="arabicPeriod"/>
            </a:pPr>
            <a:endParaRPr lang="en-US" altLang="zh-TW" sz="28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  <a:latin typeface="+mn-ea"/>
              </a:rPr>
              <a:t>共同保護地</a:t>
            </a:r>
            <a:r>
              <a:rPr lang="zh-TW" altLang="en-US" sz="2800" dirty="0">
                <a:solidFill>
                  <a:schemeClr val="tx1"/>
                </a:solidFill>
                <a:latin typeface="+mn-ea"/>
              </a:rPr>
              <a:t>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59" y="1647422"/>
            <a:ext cx="6434607" cy="428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82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111</Words>
  <Application>Microsoft Office PowerPoint</Application>
  <PresentationFormat>寬螢幕</PresentationFormat>
  <Paragraphs>35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Century Gothic</vt:lpstr>
      <vt:lpstr>Wingdings 3</vt:lpstr>
      <vt:lpstr>絲縷</vt:lpstr>
      <vt:lpstr>電影與文學-穹頂之下</vt:lpstr>
      <vt:lpstr>PowerPoint 簡報</vt:lpstr>
      <vt:lpstr>敘事方式</vt:lpstr>
      <vt:lpstr>故事意義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電影與文學-穹頂之下</dc:title>
  <dc:creator>user</dc:creator>
  <cp:lastModifiedBy>user</cp:lastModifiedBy>
  <cp:revision>6</cp:revision>
  <dcterms:created xsi:type="dcterms:W3CDTF">2016-04-30T09:25:36Z</dcterms:created>
  <dcterms:modified xsi:type="dcterms:W3CDTF">2016-05-03T13:16:27Z</dcterms:modified>
</cp:coreProperties>
</file>