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FFB7-1678-409B-9AFD-6DFB5DED622A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3EAB-9099-4292-862B-5B54C2FF9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C5399-5CB3-48F6-97CC-210C76AD27CC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A3BA-FB0A-4767-AEE0-093D173EE3F4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FA3F-60AB-4C51-9448-5DF11232F1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 descr="PPT背景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1484313"/>
            <a:ext cx="8532813" cy="18002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6" name="標題 4"/>
          <p:cNvSpPr txBox="1">
            <a:spLocks/>
          </p:cNvSpPr>
          <p:nvPr/>
        </p:nvSpPr>
        <p:spPr bwMode="auto">
          <a:xfrm>
            <a:off x="611188" y="1820863"/>
            <a:ext cx="79263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TW" altLang="en-US" sz="6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讓你更像你自己</a:t>
            </a:r>
            <a:endParaRPr lang="zh-TW" altLang="en-US" sz="5400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39624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zh-TW" altLang="en-US" sz="3000" kern="0" dirty="0">
                <a:latin typeface="+mn-lt"/>
                <a:ea typeface="+mn-ea"/>
              </a:rPr>
              <a:t>王溢嘉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 descr="PPT背景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0"/>
            <a:ext cx="92773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smtClean="0"/>
              <a:t>王溢嘉</a:t>
            </a:r>
            <a:r>
              <a:rPr lang="zh-TW" altLang="en-US" sz="3800" smtClean="0"/>
              <a:t/>
            </a:r>
            <a:br>
              <a:rPr lang="zh-TW" altLang="en-US" sz="3800" smtClean="0"/>
            </a:br>
            <a:endParaRPr lang="zh-TW" altLang="en-US" sz="3800" smtClean="0"/>
          </a:p>
        </p:txBody>
      </p:sp>
      <p:pic>
        <p:nvPicPr>
          <p:cNvPr id="6" name="內容版面配置區 5" descr="auth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1444"/>
          <a:stretch>
            <a:fillRect/>
          </a:stretch>
        </p:blipFill>
        <p:spPr>
          <a:xfrm rot="642784">
            <a:off x="307680" y="2099739"/>
            <a:ext cx="3861697" cy="367240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7" name="內容版面配置區 4"/>
          <p:cNvSpPr>
            <a:spLocks noGrp="1"/>
          </p:cNvSpPr>
          <p:nvPr>
            <p:ph sz="half" idx="2"/>
          </p:nvPr>
        </p:nvSpPr>
        <p:spPr>
          <a:xfrm>
            <a:off x="4427538" y="2852738"/>
            <a:ext cx="4465637" cy="3278187"/>
          </a:xfrm>
        </p:spPr>
        <p:txBody>
          <a:bodyPr/>
          <a:lstStyle/>
          <a:p>
            <a:r>
              <a:rPr lang="en-US" altLang="zh-TW" smtClean="0"/>
              <a:t>1950</a:t>
            </a:r>
            <a:r>
              <a:rPr lang="zh-TW" altLang="en-US" smtClean="0"/>
              <a:t>年生於台中市</a:t>
            </a:r>
            <a:endParaRPr lang="en-US" altLang="zh-TW" smtClean="0"/>
          </a:p>
          <a:p>
            <a:r>
              <a:rPr lang="zh-TW" altLang="en-US" smtClean="0"/>
              <a:t>台大醫學系畢業，畢業后即棄醫從文</a:t>
            </a:r>
            <a:endParaRPr lang="en-US" altLang="zh-TW" smtClean="0"/>
          </a:p>
          <a:p>
            <a:r>
              <a:rPr lang="zh-TW" altLang="en-US" smtClean="0"/>
              <a:t>專事寫作和文化事業工作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3" descr="PPT背景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0"/>
            <a:ext cx="92773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800" smtClean="0"/>
              <a:t>〈</a:t>
            </a:r>
            <a:r>
              <a:rPr lang="zh-TW" altLang="en-US" sz="3800" smtClean="0"/>
              <a:t>讓你更像你自己</a:t>
            </a:r>
            <a:r>
              <a:rPr lang="en-US" altLang="zh-TW" sz="3800" smtClean="0"/>
              <a:t>〉       </a:t>
            </a:r>
            <a:r>
              <a:rPr lang="zh-TW" altLang="en-US" sz="3800" smtClean="0"/>
              <a:t>王溢嘉</a:t>
            </a:r>
            <a:br>
              <a:rPr lang="zh-TW" altLang="en-US" sz="3800" smtClean="0"/>
            </a:br>
            <a:endParaRPr lang="zh-TW" altLang="en-US" sz="380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獨特的工作，唯一的人生，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無人能和你競爭，也無從和別人比較，</a:t>
            </a:r>
          </a:p>
          <a:p>
            <a:pPr algn="ctr" eaLnBrk="1" hangingPunct="1">
              <a:buFont typeface="Wingdings" pitchFamily="2" charset="2"/>
              <a:buNone/>
            </a:pPr>
            <a:endParaRPr lang="zh-TW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你要做的只是傾聽自我，</a:t>
            </a:r>
          </a:p>
          <a:p>
            <a:pPr algn="ctr" eaLnBrk="1" hangingPunct="1">
              <a:buFont typeface="Wingdings" pitchFamily="2" charset="2"/>
              <a:buNone/>
            </a:pPr>
            <a:endParaRPr lang="zh-TW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發現和實現你更多的內在本質，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讓你「</a:t>
            </a:r>
            <a:r>
              <a:rPr lang="zh-TW" altLang="en-US" sz="4000" smtClean="0">
                <a:solidFill>
                  <a:srgbClr val="C00000"/>
                </a:solidFill>
              </a:rPr>
              <a:t>更像你自己</a:t>
            </a:r>
            <a:r>
              <a:rPr lang="zh-TW" altLang="en-US" smtClean="0"/>
              <a:t>」。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3" descr="PPT背景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0"/>
            <a:ext cx="92773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algn="r" eaLnBrk="1" hangingPunct="1"/>
            <a:r>
              <a:rPr lang="en-US" altLang="zh-TW" sz="2400" smtClean="0"/>
              <a:t>〈</a:t>
            </a:r>
            <a:r>
              <a:rPr lang="zh-TW" altLang="en-US" sz="2400" smtClean="0"/>
              <a:t>讓你更像你自己 </a:t>
            </a:r>
            <a:r>
              <a:rPr lang="en-US" altLang="zh-TW" sz="2400" smtClean="0"/>
              <a:t>〉</a:t>
            </a:r>
            <a:endParaRPr lang="zh-TW" altLang="en-US" sz="240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1800"/>
            <a:ext cx="7416800" cy="4391025"/>
          </a:xfrm>
        </p:spPr>
        <p:txBody>
          <a:bodyPr/>
          <a:lstStyle/>
          <a:p>
            <a:pPr algn="ctr" eaLnBrk="1" hangingPunct="1">
              <a:spcAft>
                <a:spcPct val="10000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所有可能被取代、可以被複製的工作裡，都充滿了競爭。</a:t>
            </a:r>
            <a:endParaRPr lang="en-US" altLang="zh-TW" dirty="0" smtClean="0"/>
          </a:p>
          <a:p>
            <a:pPr algn="ctr" eaLnBrk="1" hangingPunct="1">
              <a:lnSpc>
                <a:spcPts val="3500"/>
              </a:lnSpc>
              <a:spcAft>
                <a:spcPct val="10000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但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寫作</a:t>
            </a:r>
            <a:r>
              <a:rPr lang="zh-TW" altLang="en-US" dirty="0" smtClean="0"/>
              <a:t>就不一樣，</a:t>
            </a:r>
          </a:p>
          <a:p>
            <a:pPr algn="ctr" eaLnBrk="1" hangingPunct="1">
              <a:lnSpc>
                <a:spcPts val="3500"/>
              </a:lnSpc>
              <a:spcAft>
                <a:spcPct val="10000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我不寫，世界上就不會有這篇文章，</a:t>
            </a:r>
            <a:endParaRPr lang="en-US" altLang="zh-TW" dirty="0" smtClean="0"/>
          </a:p>
          <a:p>
            <a:pPr algn="ctr" eaLnBrk="1" hangingPunct="1">
              <a:lnSpc>
                <a:spcPts val="3500"/>
              </a:lnSpc>
              <a:spcAft>
                <a:spcPct val="10000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它是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獨一無二</a:t>
            </a:r>
            <a:r>
              <a:rPr lang="zh-TW" altLang="en-US" dirty="0" smtClean="0"/>
              <a:t>的。</a:t>
            </a:r>
          </a:p>
        </p:txBody>
      </p:sp>
      <p:pic>
        <p:nvPicPr>
          <p:cNvPr id="30725" name="圖片 8" descr="圖片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924425"/>
            <a:ext cx="14398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3" descr="PPT背景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180975" y="2205038"/>
            <a:ext cx="9469438" cy="2376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527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不是</a:t>
            </a:r>
            <a:r>
              <a:rPr lang="zh-TW" altLang="en-US" smtClean="0">
                <a:solidFill>
                  <a:srgbClr val="C00000"/>
                </a:solidFill>
              </a:rPr>
              <a:t>第一</a:t>
            </a:r>
            <a:r>
              <a:rPr lang="zh-TW" altLang="en-US" smtClean="0"/>
              <a:t>，但卻是</a:t>
            </a:r>
            <a:r>
              <a:rPr lang="zh-TW" altLang="en-US" smtClean="0">
                <a:solidFill>
                  <a:srgbClr val="C00000"/>
                </a:solidFill>
              </a:rPr>
              <a:t>唯一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mtClean="0"/>
              <a:t>而這正是幸福與價值所在。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algn="r" eaLnBrk="1" hangingPunct="1"/>
            <a:r>
              <a:rPr lang="en-US" altLang="zh-TW" sz="2400" smtClean="0"/>
              <a:t>〈</a:t>
            </a:r>
            <a:r>
              <a:rPr lang="zh-TW" altLang="en-US" sz="2400" smtClean="0"/>
              <a:t>讓你更像你自己 </a:t>
            </a:r>
            <a:r>
              <a:rPr lang="en-US" altLang="zh-TW" sz="2400" smtClean="0"/>
              <a:t>〉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3" descr="PPT背景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2205038"/>
            <a:ext cx="9144000" cy="24479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zh-TW" sz="4800" b="1" smtClean="0"/>
              <a:t>to be</a:t>
            </a:r>
            <a:r>
              <a:rPr lang="en-US" altLang="zh-TW" sz="3600" b="1" smtClean="0"/>
              <a:t>    </a:t>
            </a:r>
            <a:r>
              <a:rPr lang="en-US" altLang="zh-TW" sz="3600" b="1" smtClean="0">
                <a:solidFill>
                  <a:schemeClr val="accent2"/>
                </a:solidFill>
              </a:rPr>
              <a:t>or</a:t>
            </a:r>
            <a:r>
              <a:rPr lang="en-US" altLang="zh-TW" sz="3600" b="1" smtClean="0"/>
              <a:t>     </a:t>
            </a:r>
            <a:r>
              <a:rPr lang="en-US" altLang="zh-TW" sz="4800" b="1" smtClean="0"/>
              <a:t>not to be</a:t>
            </a:r>
            <a:endParaRPr lang="en-US" altLang="zh-TW" sz="3600" b="1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2232025"/>
          </a:xfrm>
        </p:spPr>
        <p:txBody>
          <a:bodyPr/>
          <a:lstStyle/>
          <a:p>
            <a:pPr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2800" smtClean="0"/>
              <a:t>在學習的過程中，你必須時時詢問自己這個問題</a:t>
            </a:r>
            <a:endParaRPr lang="zh-TW" altLang="en-US" sz="2800" b="1" smtClean="0"/>
          </a:p>
          <a:p>
            <a:pPr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TW" sz="2800" b="1" smtClean="0"/>
              <a:t>to be</a:t>
            </a:r>
            <a:r>
              <a:rPr lang="zh-TW" altLang="en-US" sz="2800" b="1" smtClean="0"/>
              <a:t>意味著你要成為一個什麼樣的人</a:t>
            </a:r>
          </a:p>
          <a:p>
            <a:pPr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mtClean="0"/>
              <a:t>                           </a:t>
            </a:r>
            <a:r>
              <a:rPr lang="en-US" altLang="zh-TW" sz="2000" smtClean="0"/>
              <a:t>(〈</a:t>
            </a:r>
            <a:r>
              <a:rPr lang="zh-TW" altLang="en-US" sz="2000" b="1" smtClean="0"/>
              <a:t>年輕人的知識、視野、態度</a:t>
            </a:r>
            <a:r>
              <a:rPr lang="en-US" altLang="zh-TW" sz="2000" b="1" smtClean="0"/>
              <a:t>〉</a:t>
            </a:r>
            <a:r>
              <a:rPr lang="en-US" altLang="zh-TW" sz="2000" smtClean="0"/>
              <a:t>   </a:t>
            </a:r>
            <a:r>
              <a:rPr lang="zh-TW" altLang="en-US" sz="2000" smtClean="0"/>
              <a:t>殷允芃</a:t>
            </a:r>
            <a:r>
              <a:rPr lang="en-US" altLang="zh-TW" sz="200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3" descr="PPT背景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3141663"/>
            <a:ext cx="9144000" cy="15113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3798" name="矩形 5"/>
          <p:cNvSpPr>
            <a:spLocks noChangeArrowheads="1"/>
          </p:cNvSpPr>
          <p:nvPr/>
        </p:nvSpPr>
        <p:spPr bwMode="auto">
          <a:xfrm>
            <a:off x="0" y="35734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TW" sz="4000"/>
              <a:t>Read the </a:t>
            </a:r>
            <a:r>
              <a:rPr lang="en-US" altLang="zh-TW" sz="4000">
                <a:solidFill>
                  <a:srgbClr val="C00000"/>
                </a:solidFill>
              </a:rPr>
              <a:t>word</a:t>
            </a:r>
            <a:r>
              <a:rPr lang="zh-TW" altLang="en-US" sz="4000">
                <a:solidFill>
                  <a:srgbClr val="C00000"/>
                </a:solidFill>
              </a:rPr>
              <a:t>　</a:t>
            </a:r>
            <a:r>
              <a:rPr lang="en-US" altLang="zh-TW" sz="4000"/>
              <a:t>Read the </a:t>
            </a:r>
            <a:r>
              <a:rPr lang="en-US" altLang="zh-TW" sz="4000">
                <a:solidFill>
                  <a:srgbClr val="C00000"/>
                </a:solidFill>
              </a:rPr>
              <a:t>world</a:t>
            </a:r>
            <a:endParaRPr lang="zh-TW" altLang="en-US" sz="40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1916113"/>
            <a:ext cx="7632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3200" kern="0" dirty="0">
                <a:latin typeface="+mj-lt"/>
                <a:ea typeface="+mj-ea"/>
                <a:cs typeface="+mj-cs"/>
              </a:rPr>
              <a:t>讀一本</a:t>
            </a:r>
            <a:r>
              <a:rPr lang="zh-TW" altLang="en-US" sz="4000" b="1" kern="0" dirty="0">
                <a:latin typeface="+mj-lt"/>
                <a:ea typeface="+mj-ea"/>
                <a:cs typeface="+mj-cs"/>
              </a:rPr>
              <a:t>大書</a:t>
            </a:r>
            <a:r>
              <a:rPr lang="zh-TW" altLang="en-US" sz="4000" kern="0" dirty="0">
                <a:latin typeface="+mj-lt"/>
                <a:ea typeface="+mj-ea"/>
                <a:cs typeface="+mj-cs"/>
              </a:rPr>
              <a:t>     </a:t>
            </a:r>
            <a:r>
              <a:rPr lang="zh-TW" altLang="en-US" sz="3200" kern="0" dirty="0">
                <a:latin typeface="+mj-lt"/>
                <a:ea typeface="+mj-ea"/>
                <a:cs typeface="+mj-cs"/>
              </a:rPr>
              <a:t>讀一本</a:t>
            </a:r>
            <a:r>
              <a:rPr lang="zh-TW" altLang="en-US" sz="4000" b="1" kern="0" dirty="0">
                <a:latin typeface="+mj-lt"/>
                <a:ea typeface="+mj-ea"/>
                <a:cs typeface="+mj-cs"/>
              </a:rPr>
              <a:t>小書</a:t>
            </a:r>
            <a:r>
              <a:rPr lang="zh-TW" altLang="en-US" sz="3200" kern="0" dirty="0">
                <a:latin typeface="+mj-lt"/>
                <a:ea typeface="+mj-ea"/>
                <a:cs typeface="+mj-cs"/>
              </a:rPr>
              <a:t>            </a:t>
            </a:r>
            <a:r>
              <a:rPr lang="zh-TW" altLang="en-US" sz="2000" kern="0" dirty="0">
                <a:latin typeface="+mj-lt"/>
                <a:ea typeface="+mj-ea"/>
                <a:cs typeface="+mj-cs"/>
              </a:rPr>
              <a:t>沈從文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如螢幕大小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投影片 1</vt:lpstr>
      <vt:lpstr>王溢嘉 </vt:lpstr>
      <vt:lpstr>〈讓你更像你自己〉       王溢嘉 </vt:lpstr>
      <vt:lpstr>〈讓你更像你自己 〉</vt:lpstr>
      <vt:lpstr>〈讓你更像你自己 〉</vt:lpstr>
      <vt:lpstr>to be    or     not to be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</cp:revision>
  <dcterms:created xsi:type="dcterms:W3CDTF">2012-08-08T14:57:59Z</dcterms:created>
  <dcterms:modified xsi:type="dcterms:W3CDTF">2012-08-12T15:58:41Z</dcterms:modified>
</cp:coreProperties>
</file>