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3" r:id="rId10"/>
    <p:sldId id="270" r:id="rId11"/>
    <p:sldId id="268" r:id="rId12"/>
    <p:sldId id="269" r:id="rId13"/>
    <p:sldId id="264" r:id="rId14"/>
    <p:sldId id="265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2691E"/>
    <a:srgbClr val="FF9933"/>
    <a:srgbClr val="003300"/>
    <a:srgbClr val="00CC00"/>
    <a:srgbClr val="353090"/>
    <a:srgbClr val="F1C217"/>
    <a:srgbClr val="FF66CC"/>
    <a:srgbClr val="EC2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400" b="1" dirty="0" smtClean="0">
                <a:solidFill>
                  <a:srgbClr val="002060"/>
                </a:solidFill>
              </a:rPr>
              <a:t>和好友發生關係後</a:t>
            </a:r>
            <a:endParaRPr lang="en-US" altLang="zh-TW" sz="2400" b="1" dirty="0" smtClean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EA-4896-B022-7CDDF11EE0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EA-4896-B022-7CDDF11EE0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EA-4896-B022-7CDDF11EE0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EA-4896-B022-7CDDF11EE0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維持現狀</c:v>
                </c:pt>
                <c:pt idx="1">
                  <c:v>退回好朋友</c:v>
                </c:pt>
                <c:pt idx="2">
                  <c:v>修成正果</c:v>
                </c:pt>
                <c:pt idx="3">
                  <c:v>當不成朋友</c:v>
                </c:pt>
              </c:strCache>
            </c:strRef>
          </c:cat>
          <c:val>
            <c:numRef>
              <c:f>工作表1!$B$2:$B$5</c:f>
              <c:numCache>
                <c:formatCode>0.00%</c:formatCode>
                <c:ptCount val="4"/>
                <c:pt idx="0">
                  <c:v>0.28299999999999997</c:v>
                </c:pt>
                <c:pt idx="1">
                  <c:v>0.35799999999999998</c:v>
                </c:pt>
                <c:pt idx="2">
                  <c:v>9.8000000000000004E-2</c:v>
                </c:pt>
                <c:pt idx="3">
                  <c:v>0.25900000000000001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DEA-4896-B022-7CDDF11EE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070F7-85C4-431D-A4BC-3122D1770FA6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3350E84-3DB0-470B-89BE-AA93D26E9A61}">
      <dgm:prSet/>
      <dgm:spPr>
        <a:solidFill>
          <a:srgbClr val="EC2DF1"/>
        </a:solidFill>
      </dgm:spPr>
      <dgm:t>
        <a:bodyPr/>
        <a:lstStyle/>
        <a:p>
          <a:pPr rtl="0"/>
          <a:r>
            <a:rPr lang="zh-TW" altLang="en-US" dirty="0" smtClean="0"/>
            <a:t>親密</a:t>
          </a:r>
          <a:endParaRPr lang="zh-TW" dirty="0"/>
        </a:p>
      </dgm:t>
    </dgm:pt>
    <dgm:pt modelId="{FE236959-E76D-4151-A817-47D481AB6894}" type="parTrans" cxnId="{B176AFC9-695B-41E6-9840-C8EE19F4A4DD}">
      <dgm:prSet/>
      <dgm:spPr/>
      <dgm:t>
        <a:bodyPr/>
        <a:lstStyle/>
        <a:p>
          <a:endParaRPr lang="zh-TW" altLang="en-US"/>
        </a:p>
      </dgm:t>
    </dgm:pt>
    <dgm:pt modelId="{70340E7F-BC96-425C-B096-15F860A43B50}" type="sibTrans" cxnId="{B176AFC9-695B-41E6-9840-C8EE19F4A4D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BB65AADC-5818-4837-B3DF-37E41F0C7249}">
      <dgm:prSet/>
      <dgm:spPr>
        <a:solidFill>
          <a:srgbClr val="00B0F0"/>
        </a:solidFill>
      </dgm:spPr>
      <dgm:t>
        <a:bodyPr/>
        <a:lstStyle/>
        <a:p>
          <a:pPr rtl="0"/>
          <a:r>
            <a:rPr lang="zh-TW" dirty="0" smtClean="0"/>
            <a:t>感情</a:t>
          </a:r>
          <a:endParaRPr lang="zh-TW" dirty="0"/>
        </a:p>
      </dgm:t>
    </dgm:pt>
    <dgm:pt modelId="{16747410-4504-4ADD-9D6B-FC98CE54AE74}" type="parTrans" cxnId="{643F838E-A1E3-4C1A-BBD2-3EE520F7B7CA}">
      <dgm:prSet/>
      <dgm:spPr/>
      <dgm:t>
        <a:bodyPr/>
        <a:lstStyle/>
        <a:p>
          <a:endParaRPr lang="zh-TW" altLang="en-US"/>
        </a:p>
      </dgm:t>
    </dgm:pt>
    <dgm:pt modelId="{C3B070EA-6F0B-4D69-9F9D-B1A5719F4B09}" type="sibTrans" cxnId="{643F838E-A1E3-4C1A-BBD2-3EE520F7B7CA}">
      <dgm:prSet/>
      <dgm:spPr>
        <a:solidFill>
          <a:srgbClr val="002060"/>
        </a:solidFill>
      </dgm:spPr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DB593D5-C3DF-48B0-8F9B-8F19527318E0}">
      <dgm:prSet/>
      <dgm:spPr>
        <a:solidFill>
          <a:srgbClr val="E2691E"/>
        </a:solidFill>
      </dgm:spPr>
      <dgm:t>
        <a:bodyPr/>
        <a:lstStyle/>
        <a:p>
          <a:pPr rtl="0"/>
          <a:r>
            <a:rPr lang="zh-TW" altLang="en-US" dirty="0" smtClean="0"/>
            <a:t>性</a:t>
          </a:r>
          <a:endParaRPr lang="zh-TW" dirty="0"/>
        </a:p>
      </dgm:t>
    </dgm:pt>
    <dgm:pt modelId="{F7B408D1-FFA2-43A0-927C-347DB6D22C11}" type="parTrans" cxnId="{60B0E292-D9CE-478A-83EC-18BFD3562EF5}">
      <dgm:prSet/>
      <dgm:spPr/>
      <dgm:t>
        <a:bodyPr/>
        <a:lstStyle/>
        <a:p>
          <a:endParaRPr lang="zh-TW" altLang="en-US"/>
        </a:p>
      </dgm:t>
    </dgm:pt>
    <dgm:pt modelId="{CE9AF3E4-DC99-42BE-B05E-1D0CFBC6CC16}" type="sibTrans" cxnId="{60B0E292-D9CE-478A-83EC-18BFD3562EF5}">
      <dgm:prSet/>
      <dgm:spPr/>
      <dgm:t>
        <a:bodyPr/>
        <a:lstStyle/>
        <a:p>
          <a:endParaRPr lang="zh-TW" altLang="en-US"/>
        </a:p>
      </dgm:t>
    </dgm:pt>
    <dgm:pt modelId="{DE1689CE-50DD-4A8C-A423-B808BB937DD9}" type="pres">
      <dgm:prSet presAssocID="{839070F7-85C4-431D-A4BC-3122D1770F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80C456-47B6-48BE-B0DC-104FA2BE1979}" type="pres">
      <dgm:prSet presAssocID="{839070F7-85C4-431D-A4BC-3122D1770FA6}" presName="vNodes" presStyleCnt="0"/>
      <dgm:spPr/>
    </dgm:pt>
    <dgm:pt modelId="{19945320-1897-495D-AE62-A9ADFB516A51}" type="pres">
      <dgm:prSet presAssocID="{C3350E84-3DB0-470B-89BE-AA93D26E9A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5EDF4F-4D9D-4041-99D4-2AB3BB44F440}" type="pres">
      <dgm:prSet presAssocID="{70340E7F-BC96-425C-B096-15F860A43B50}" presName="spacerT" presStyleCnt="0"/>
      <dgm:spPr/>
    </dgm:pt>
    <dgm:pt modelId="{5098A922-ED5C-48CF-B8EC-2E5C866B7D32}" type="pres">
      <dgm:prSet presAssocID="{70340E7F-BC96-425C-B096-15F860A43B50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7AB56EBF-A0E0-4E49-930C-4EC3F2C79FE7}" type="pres">
      <dgm:prSet presAssocID="{70340E7F-BC96-425C-B096-15F860A43B50}" presName="spacerB" presStyleCnt="0"/>
      <dgm:spPr/>
    </dgm:pt>
    <dgm:pt modelId="{99F67C51-A9D1-44A4-8284-68CA25D710F5}" type="pres">
      <dgm:prSet presAssocID="{BB65AADC-5818-4837-B3DF-37E41F0C72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3E889D-94C0-48D0-BD66-4479C3B43A11}" type="pres">
      <dgm:prSet presAssocID="{839070F7-85C4-431D-A4BC-3122D1770FA6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EF406837-FE08-4844-8430-7FF7B83A51E6}" type="pres">
      <dgm:prSet presAssocID="{839070F7-85C4-431D-A4BC-3122D1770FA6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9ECC7E6-ACE9-4060-B75C-10D6DBB91562}" type="pres">
      <dgm:prSet presAssocID="{839070F7-85C4-431D-A4BC-3122D1770FA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9ABEE4-7A4A-4B17-9FEC-E4D2C2939A9B}" type="presOf" srcId="{C3B070EA-6F0B-4D69-9F9D-B1A5719F4B09}" destId="{D33E889D-94C0-48D0-BD66-4479C3B43A11}" srcOrd="0" destOrd="0" presId="urn:microsoft.com/office/officeart/2005/8/layout/equation2"/>
    <dgm:cxn modelId="{B16A8A19-3CED-4DBD-8FC1-FAB176241D15}" type="presOf" srcId="{C3B070EA-6F0B-4D69-9F9D-B1A5719F4B09}" destId="{EF406837-FE08-4844-8430-7FF7B83A51E6}" srcOrd="1" destOrd="0" presId="urn:microsoft.com/office/officeart/2005/8/layout/equation2"/>
    <dgm:cxn modelId="{0534B3C9-09E2-4B52-B0B7-52FDB22B2EC8}" type="presOf" srcId="{70340E7F-BC96-425C-B096-15F860A43B50}" destId="{5098A922-ED5C-48CF-B8EC-2E5C866B7D32}" srcOrd="0" destOrd="0" presId="urn:microsoft.com/office/officeart/2005/8/layout/equation2"/>
    <dgm:cxn modelId="{17FC769B-3C76-47D9-8A8C-248B058FCC10}" type="presOf" srcId="{C3350E84-3DB0-470B-89BE-AA93D26E9A61}" destId="{19945320-1897-495D-AE62-A9ADFB516A51}" srcOrd="0" destOrd="0" presId="urn:microsoft.com/office/officeart/2005/8/layout/equation2"/>
    <dgm:cxn modelId="{60B0E292-D9CE-478A-83EC-18BFD3562EF5}" srcId="{839070F7-85C4-431D-A4BC-3122D1770FA6}" destId="{9DB593D5-C3DF-48B0-8F9B-8F19527318E0}" srcOrd="2" destOrd="0" parTransId="{F7B408D1-FFA2-43A0-927C-347DB6D22C11}" sibTransId="{CE9AF3E4-DC99-42BE-B05E-1D0CFBC6CC16}"/>
    <dgm:cxn modelId="{643F838E-A1E3-4C1A-BBD2-3EE520F7B7CA}" srcId="{839070F7-85C4-431D-A4BC-3122D1770FA6}" destId="{BB65AADC-5818-4837-B3DF-37E41F0C7249}" srcOrd="1" destOrd="0" parTransId="{16747410-4504-4ADD-9D6B-FC98CE54AE74}" sibTransId="{C3B070EA-6F0B-4D69-9F9D-B1A5719F4B09}"/>
    <dgm:cxn modelId="{B176AFC9-695B-41E6-9840-C8EE19F4A4DD}" srcId="{839070F7-85C4-431D-A4BC-3122D1770FA6}" destId="{C3350E84-3DB0-470B-89BE-AA93D26E9A61}" srcOrd="0" destOrd="0" parTransId="{FE236959-E76D-4151-A817-47D481AB6894}" sibTransId="{70340E7F-BC96-425C-B096-15F860A43B50}"/>
    <dgm:cxn modelId="{1BC87035-A860-416A-8BEB-943D2540EB26}" type="presOf" srcId="{839070F7-85C4-431D-A4BC-3122D1770FA6}" destId="{DE1689CE-50DD-4A8C-A423-B808BB937DD9}" srcOrd="0" destOrd="0" presId="urn:microsoft.com/office/officeart/2005/8/layout/equation2"/>
    <dgm:cxn modelId="{D528BE6E-6E3E-48D0-92E9-24958951E0EC}" type="presOf" srcId="{9DB593D5-C3DF-48B0-8F9B-8F19527318E0}" destId="{59ECC7E6-ACE9-4060-B75C-10D6DBB91562}" srcOrd="0" destOrd="0" presId="urn:microsoft.com/office/officeart/2005/8/layout/equation2"/>
    <dgm:cxn modelId="{17CB34C8-44D0-49A4-A81E-D71BED461038}" type="presOf" srcId="{BB65AADC-5818-4837-B3DF-37E41F0C7249}" destId="{99F67C51-A9D1-44A4-8284-68CA25D710F5}" srcOrd="0" destOrd="0" presId="urn:microsoft.com/office/officeart/2005/8/layout/equation2"/>
    <dgm:cxn modelId="{AD71A8B9-094A-4D91-964A-3F1B508BD465}" type="presParOf" srcId="{DE1689CE-50DD-4A8C-A423-B808BB937DD9}" destId="{1F80C456-47B6-48BE-B0DC-104FA2BE1979}" srcOrd="0" destOrd="0" presId="urn:microsoft.com/office/officeart/2005/8/layout/equation2"/>
    <dgm:cxn modelId="{08E1EE89-555D-4075-A707-D95399F16A54}" type="presParOf" srcId="{1F80C456-47B6-48BE-B0DC-104FA2BE1979}" destId="{19945320-1897-495D-AE62-A9ADFB516A51}" srcOrd="0" destOrd="0" presId="urn:microsoft.com/office/officeart/2005/8/layout/equation2"/>
    <dgm:cxn modelId="{0864E74C-35BA-4642-83EA-576FA518DFD3}" type="presParOf" srcId="{1F80C456-47B6-48BE-B0DC-104FA2BE1979}" destId="{D65EDF4F-4D9D-4041-99D4-2AB3BB44F440}" srcOrd="1" destOrd="0" presId="urn:microsoft.com/office/officeart/2005/8/layout/equation2"/>
    <dgm:cxn modelId="{FA3FDA55-5154-4775-81B5-D1FE8CFF9B71}" type="presParOf" srcId="{1F80C456-47B6-48BE-B0DC-104FA2BE1979}" destId="{5098A922-ED5C-48CF-B8EC-2E5C866B7D32}" srcOrd="2" destOrd="0" presId="urn:microsoft.com/office/officeart/2005/8/layout/equation2"/>
    <dgm:cxn modelId="{92A25220-6E07-4839-9DD4-B5DA1796F114}" type="presParOf" srcId="{1F80C456-47B6-48BE-B0DC-104FA2BE1979}" destId="{7AB56EBF-A0E0-4E49-930C-4EC3F2C79FE7}" srcOrd="3" destOrd="0" presId="urn:microsoft.com/office/officeart/2005/8/layout/equation2"/>
    <dgm:cxn modelId="{F1B0512B-3FC6-4F65-A7EE-1F142FE89EB0}" type="presParOf" srcId="{1F80C456-47B6-48BE-B0DC-104FA2BE1979}" destId="{99F67C51-A9D1-44A4-8284-68CA25D710F5}" srcOrd="4" destOrd="0" presId="urn:microsoft.com/office/officeart/2005/8/layout/equation2"/>
    <dgm:cxn modelId="{EF94CC40-C29F-41FE-A47B-0BF3F8CC8922}" type="presParOf" srcId="{DE1689CE-50DD-4A8C-A423-B808BB937DD9}" destId="{D33E889D-94C0-48D0-BD66-4479C3B43A11}" srcOrd="1" destOrd="0" presId="urn:microsoft.com/office/officeart/2005/8/layout/equation2"/>
    <dgm:cxn modelId="{6E9B03B8-EC16-42B6-9ECE-C30DC8C7D316}" type="presParOf" srcId="{D33E889D-94C0-48D0-BD66-4479C3B43A11}" destId="{EF406837-FE08-4844-8430-7FF7B83A51E6}" srcOrd="0" destOrd="0" presId="urn:microsoft.com/office/officeart/2005/8/layout/equation2"/>
    <dgm:cxn modelId="{DA822F06-7C2E-439C-8C66-9987A8B2D6C8}" type="presParOf" srcId="{DE1689CE-50DD-4A8C-A423-B808BB937DD9}" destId="{59ECC7E6-ACE9-4060-B75C-10D6DBB9156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29CB4-6AA3-43D6-ADB0-D7018EAAB79A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005658E-C723-4E50-8E72-C7719C58D3E3}">
      <dgm:prSet/>
      <dgm:spPr>
        <a:solidFill>
          <a:srgbClr val="F1C217"/>
        </a:solidFill>
      </dgm:spPr>
      <dgm:t>
        <a:bodyPr/>
        <a:lstStyle/>
        <a:p>
          <a:pPr rtl="0"/>
          <a:r>
            <a:rPr lang="zh-TW" dirty="0" smtClean="0"/>
            <a:t>成就</a:t>
          </a:r>
          <a:endParaRPr lang="zh-TW" dirty="0"/>
        </a:p>
      </dgm:t>
    </dgm:pt>
    <dgm:pt modelId="{66FFDE39-8EFD-457D-9DC9-C0C402D638D8}" type="parTrans" cxnId="{753BAD35-8907-4A08-88B1-23F5A94938BC}">
      <dgm:prSet/>
      <dgm:spPr/>
      <dgm:t>
        <a:bodyPr/>
        <a:lstStyle/>
        <a:p>
          <a:endParaRPr lang="zh-TW" altLang="en-US"/>
        </a:p>
      </dgm:t>
    </dgm:pt>
    <dgm:pt modelId="{770B87EF-C4D5-48D2-8497-843F69EA5B66}" type="sibTrans" cxnId="{753BAD35-8907-4A08-88B1-23F5A94938BC}">
      <dgm:prSet/>
      <dgm:spPr/>
      <dgm:t>
        <a:bodyPr/>
        <a:lstStyle/>
        <a:p>
          <a:endParaRPr lang="zh-TW" altLang="en-US"/>
        </a:p>
      </dgm:t>
    </dgm:pt>
    <dgm:pt modelId="{D682D865-34E4-4E13-B5F3-28E5F378B9EE}">
      <dgm:prSet/>
      <dgm:spPr>
        <a:solidFill>
          <a:srgbClr val="353090"/>
        </a:solidFill>
      </dgm:spPr>
      <dgm:t>
        <a:bodyPr/>
        <a:lstStyle/>
        <a:p>
          <a:pPr rtl="0"/>
          <a:r>
            <a:rPr lang="zh-TW" dirty="0" smtClean="0"/>
            <a:t>掌控 </a:t>
          </a:r>
          <a:endParaRPr lang="zh-TW" dirty="0"/>
        </a:p>
      </dgm:t>
    </dgm:pt>
    <dgm:pt modelId="{CB4B60DC-A081-428C-9BA7-9291451BAB8B}" type="parTrans" cxnId="{87B85B36-9F7B-4168-AAAD-91BF87C429B5}">
      <dgm:prSet/>
      <dgm:spPr/>
      <dgm:t>
        <a:bodyPr/>
        <a:lstStyle/>
        <a:p>
          <a:endParaRPr lang="zh-TW" altLang="en-US"/>
        </a:p>
      </dgm:t>
    </dgm:pt>
    <dgm:pt modelId="{254AA662-B44D-440F-9D48-666B0E1D5CFF}" type="sibTrans" cxnId="{87B85B36-9F7B-4168-AAAD-91BF87C429B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zh-TW" altLang="en-US"/>
        </a:p>
      </dgm:t>
    </dgm:pt>
    <dgm:pt modelId="{752E2673-A548-479E-B8A9-185424F7BE37}">
      <dgm:prSet/>
      <dgm:spPr>
        <a:solidFill>
          <a:srgbClr val="E2691E"/>
        </a:solidFill>
      </dgm:spPr>
      <dgm:t>
        <a:bodyPr/>
        <a:lstStyle/>
        <a:p>
          <a:pPr rtl="0"/>
          <a:r>
            <a:rPr lang="zh-TW" dirty="0" smtClean="0"/>
            <a:t>性</a:t>
          </a:r>
          <a:endParaRPr lang="zh-TW" dirty="0"/>
        </a:p>
      </dgm:t>
    </dgm:pt>
    <dgm:pt modelId="{32F05796-CC21-4235-90C2-D98CA7120A96}" type="parTrans" cxnId="{6F5D0003-E4E7-48A5-961C-30745AF0E880}">
      <dgm:prSet/>
      <dgm:spPr/>
      <dgm:t>
        <a:bodyPr/>
        <a:lstStyle/>
        <a:p>
          <a:endParaRPr lang="zh-TW" altLang="en-US"/>
        </a:p>
      </dgm:t>
    </dgm:pt>
    <dgm:pt modelId="{592C2B3D-AD4C-4FCE-834B-0E92AC7EFA1F}" type="sibTrans" cxnId="{6F5D0003-E4E7-48A5-961C-30745AF0E880}">
      <dgm:prSet/>
      <dgm:spPr/>
      <dgm:t>
        <a:bodyPr/>
        <a:lstStyle/>
        <a:p>
          <a:endParaRPr lang="zh-TW" altLang="en-US"/>
        </a:p>
      </dgm:t>
    </dgm:pt>
    <dgm:pt modelId="{97E6129B-A859-40E8-99E0-85F77798390C}">
      <dgm:prSet/>
      <dgm:spPr>
        <a:solidFill>
          <a:srgbClr val="FF0066"/>
        </a:solidFill>
      </dgm:spPr>
      <dgm:t>
        <a:bodyPr/>
        <a:lstStyle/>
        <a:p>
          <a:pPr rtl="0"/>
          <a:r>
            <a:rPr lang="zh-TW" altLang="en-US" dirty="0" smtClean="0"/>
            <a:t>生理發洩</a:t>
          </a:r>
          <a:endParaRPr lang="zh-TW" dirty="0"/>
        </a:p>
      </dgm:t>
    </dgm:pt>
    <dgm:pt modelId="{E4FBC2CA-2A74-4CED-8567-7225768D9551}" type="parTrans" cxnId="{33E7DAC5-DF5C-4115-B37C-5C431ABDACA6}">
      <dgm:prSet/>
      <dgm:spPr/>
      <dgm:t>
        <a:bodyPr/>
        <a:lstStyle/>
        <a:p>
          <a:endParaRPr lang="zh-TW" altLang="en-US"/>
        </a:p>
      </dgm:t>
    </dgm:pt>
    <dgm:pt modelId="{F2038FAC-2BBC-45FA-B683-CBE48BAB3F3C}" type="sibTrans" cxnId="{33E7DAC5-DF5C-4115-B37C-5C431ABDACA6}">
      <dgm:prSet/>
      <dgm:spPr/>
      <dgm:t>
        <a:bodyPr/>
        <a:lstStyle/>
        <a:p>
          <a:endParaRPr lang="zh-TW" altLang="en-US"/>
        </a:p>
      </dgm:t>
    </dgm:pt>
    <dgm:pt modelId="{7FE4DC4F-8598-4F14-A4D0-BF5B03B81B43}" type="pres">
      <dgm:prSet presAssocID="{5B129CB4-6AA3-43D6-ADB0-D7018EAAB7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1C7528F-19A1-484E-9F58-EF1CBA0DA603}" type="pres">
      <dgm:prSet presAssocID="{5B129CB4-6AA3-43D6-ADB0-D7018EAAB79A}" presName="vNodes" presStyleCnt="0"/>
      <dgm:spPr/>
    </dgm:pt>
    <dgm:pt modelId="{7F7E0BCC-64B5-4D52-B558-DF5C63809DAC}" type="pres">
      <dgm:prSet presAssocID="{5005658E-C723-4E50-8E72-C7719C58D3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55034C-2754-4AE7-9B2D-A82362049E99}" type="pres">
      <dgm:prSet presAssocID="{770B87EF-C4D5-48D2-8497-843F69EA5B66}" presName="spacerT" presStyleCnt="0"/>
      <dgm:spPr/>
    </dgm:pt>
    <dgm:pt modelId="{4FC9A685-BE7D-4076-970D-E394DAB81A85}" type="pres">
      <dgm:prSet presAssocID="{770B87EF-C4D5-48D2-8497-843F69EA5B66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3D42C2BB-DCAF-487B-932D-9A418272DA72}" type="pres">
      <dgm:prSet presAssocID="{770B87EF-C4D5-48D2-8497-843F69EA5B66}" presName="spacerB" presStyleCnt="0"/>
      <dgm:spPr/>
    </dgm:pt>
    <dgm:pt modelId="{4CD43A12-1E59-497D-A6E8-4162CC7613B2}" type="pres">
      <dgm:prSet presAssocID="{D682D865-34E4-4E13-B5F3-28E5F378B9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CADA68-2E7F-48C3-A842-E36230471A3F}" type="pres">
      <dgm:prSet presAssocID="{254AA662-B44D-440F-9D48-666B0E1D5CFF}" presName="spacerT" presStyleCnt="0"/>
      <dgm:spPr/>
    </dgm:pt>
    <dgm:pt modelId="{DA0438F0-BFBD-495C-A356-624F53D8443A}" type="pres">
      <dgm:prSet presAssocID="{254AA662-B44D-440F-9D48-666B0E1D5CFF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50DC077D-85EE-46B0-84AB-4B410E71EE87}" type="pres">
      <dgm:prSet presAssocID="{254AA662-B44D-440F-9D48-666B0E1D5CFF}" presName="spacerB" presStyleCnt="0"/>
      <dgm:spPr/>
    </dgm:pt>
    <dgm:pt modelId="{8398B680-54FB-4E93-8C99-B17364522A59}" type="pres">
      <dgm:prSet presAssocID="{97E6129B-A859-40E8-99E0-85F7779839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B2370C-D6AA-4E81-9C63-B69059C1566E}" type="pres">
      <dgm:prSet presAssocID="{5B129CB4-6AA3-43D6-ADB0-D7018EAAB79A}" presName="sibTransLast" presStyleLbl="sibTrans2D1" presStyleIdx="2" presStyleCnt="3"/>
      <dgm:spPr/>
      <dgm:t>
        <a:bodyPr/>
        <a:lstStyle/>
        <a:p>
          <a:endParaRPr lang="zh-TW" altLang="en-US"/>
        </a:p>
      </dgm:t>
    </dgm:pt>
    <dgm:pt modelId="{F3D5133D-9BA9-426C-B24D-958D8F41ACFA}" type="pres">
      <dgm:prSet presAssocID="{5B129CB4-6AA3-43D6-ADB0-D7018EAAB79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3E34A6EA-AAF0-46A8-B35A-86002CD4ECEC}" type="pres">
      <dgm:prSet presAssocID="{5B129CB4-6AA3-43D6-ADB0-D7018EAAB79A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327193-8678-4038-AADE-6E400B33F6A2}" type="presOf" srcId="{5005658E-C723-4E50-8E72-C7719C58D3E3}" destId="{7F7E0BCC-64B5-4D52-B558-DF5C63809DAC}" srcOrd="0" destOrd="0" presId="urn:microsoft.com/office/officeart/2005/8/layout/equation2"/>
    <dgm:cxn modelId="{87B85B36-9F7B-4168-AAAD-91BF87C429B5}" srcId="{5B129CB4-6AA3-43D6-ADB0-D7018EAAB79A}" destId="{D682D865-34E4-4E13-B5F3-28E5F378B9EE}" srcOrd="1" destOrd="0" parTransId="{CB4B60DC-A081-428C-9BA7-9291451BAB8B}" sibTransId="{254AA662-B44D-440F-9D48-666B0E1D5CFF}"/>
    <dgm:cxn modelId="{6F5D0003-E4E7-48A5-961C-30745AF0E880}" srcId="{5B129CB4-6AA3-43D6-ADB0-D7018EAAB79A}" destId="{752E2673-A548-479E-B8A9-185424F7BE37}" srcOrd="3" destOrd="0" parTransId="{32F05796-CC21-4235-90C2-D98CA7120A96}" sibTransId="{592C2B3D-AD4C-4FCE-834B-0E92AC7EFA1F}"/>
    <dgm:cxn modelId="{350E8DB9-562F-48CC-82D1-F1062082B884}" type="presOf" srcId="{5B129CB4-6AA3-43D6-ADB0-D7018EAAB79A}" destId="{7FE4DC4F-8598-4F14-A4D0-BF5B03B81B43}" srcOrd="0" destOrd="0" presId="urn:microsoft.com/office/officeart/2005/8/layout/equation2"/>
    <dgm:cxn modelId="{34EF26BF-EC65-4C0F-A78A-00AE564B17B7}" type="presOf" srcId="{D682D865-34E4-4E13-B5F3-28E5F378B9EE}" destId="{4CD43A12-1E59-497D-A6E8-4162CC7613B2}" srcOrd="0" destOrd="0" presId="urn:microsoft.com/office/officeart/2005/8/layout/equation2"/>
    <dgm:cxn modelId="{C3315D67-C4CA-42D7-A84A-2D3FF11F98E2}" type="presOf" srcId="{F2038FAC-2BBC-45FA-B683-CBE48BAB3F3C}" destId="{F3D5133D-9BA9-426C-B24D-958D8F41ACFA}" srcOrd="1" destOrd="0" presId="urn:microsoft.com/office/officeart/2005/8/layout/equation2"/>
    <dgm:cxn modelId="{33E7DAC5-DF5C-4115-B37C-5C431ABDACA6}" srcId="{5B129CB4-6AA3-43D6-ADB0-D7018EAAB79A}" destId="{97E6129B-A859-40E8-99E0-85F77798390C}" srcOrd="2" destOrd="0" parTransId="{E4FBC2CA-2A74-4CED-8567-7225768D9551}" sibTransId="{F2038FAC-2BBC-45FA-B683-CBE48BAB3F3C}"/>
    <dgm:cxn modelId="{226A1C34-1508-4152-AA26-7BB3543C094A}" type="presOf" srcId="{752E2673-A548-479E-B8A9-185424F7BE37}" destId="{3E34A6EA-AAF0-46A8-B35A-86002CD4ECEC}" srcOrd="0" destOrd="0" presId="urn:microsoft.com/office/officeart/2005/8/layout/equation2"/>
    <dgm:cxn modelId="{A606BC46-BCA8-4F29-ABE6-27317F2482B0}" type="presOf" srcId="{97E6129B-A859-40E8-99E0-85F77798390C}" destId="{8398B680-54FB-4E93-8C99-B17364522A59}" srcOrd="0" destOrd="0" presId="urn:microsoft.com/office/officeart/2005/8/layout/equation2"/>
    <dgm:cxn modelId="{6D634D68-F13F-443D-A971-CA078E1C43CB}" type="presOf" srcId="{770B87EF-C4D5-48D2-8497-843F69EA5B66}" destId="{4FC9A685-BE7D-4076-970D-E394DAB81A85}" srcOrd="0" destOrd="0" presId="urn:microsoft.com/office/officeart/2005/8/layout/equation2"/>
    <dgm:cxn modelId="{753BAD35-8907-4A08-88B1-23F5A94938BC}" srcId="{5B129CB4-6AA3-43D6-ADB0-D7018EAAB79A}" destId="{5005658E-C723-4E50-8E72-C7719C58D3E3}" srcOrd="0" destOrd="0" parTransId="{66FFDE39-8EFD-457D-9DC9-C0C402D638D8}" sibTransId="{770B87EF-C4D5-48D2-8497-843F69EA5B66}"/>
    <dgm:cxn modelId="{ED71006C-B06B-461E-AC70-2E5108F54F96}" type="presOf" srcId="{254AA662-B44D-440F-9D48-666B0E1D5CFF}" destId="{DA0438F0-BFBD-495C-A356-624F53D8443A}" srcOrd="0" destOrd="0" presId="urn:microsoft.com/office/officeart/2005/8/layout/equation2"/>
    <dgm:cxn modelId="{418ABD56-AABB-46D7-8B3B-90E5AAB55B50}" type="presOf" srcId="{F2038FAC-2BBC-45FA-B683-CBE48BAB3F3C}" destId="{93B2370C-D6AA-4E81-9C63-B69059C1566E}" srcOrd="0" destOrd="0" presId="urn:microsoft.com/office/officeart/2005/8/layout/equation2"/>
    <dgm:cxn modelId="{A27FB810-E3F0-4697-A73F-AECE3DFC47D9}" type="presParOf" srcId="{7FE4DC4F-8598-4F14-A4D0-BF5B03B81B43}" destId="{A1C7528F-19A1-484E-9F58-EF1CBA0DA603}" srcOrd="0" destOrd="0" presId="urn:microsoft.com/office/officeart/2005/8/layout/equation2"/>
    <dgm:cxn modelId="{87D0C7A4-7485-411D-AB88-AF4F7A527E16}" type="presParOf" srcId="{A1C7528F-19A1-484E-9F58-EF1CBA0DA603}" destId="{7F7E0BCC-64B5-4D52-B558-DF5C63809DAC}" srcOrd="0" destOrd="0" presId="urn:microsoft.com/office/officeart/2005/8/layout/equation2"/>
    <dgm:cxn modelId="{3F32CF62-CFFB-482A-B36A-D2E718F98D7A}" type="presParOf" srcId="{A1C7528F-19A1-484E-9F58-EF1CBA0DA603}" destId="{A055034C-2754-4AE7-9B2D-A82362049E99}" srcOrd="1" destOrd="0" presId="urn:microsoft.com/office/officeart/2005/8/layout/equation2"/>
    <dgm:cxn modelId="{7D2BCBF7-9603-4DF2-B8B9-FC8033B8149B}" type="presParOf" srcId="{A1C7528F-19A1-484E-9F58-EF1CBA0DA603}" destId="{4FC9A685-BE7D-4076-970D-E394DAB81A85}" srcOrd="2" destOrd="0" presId="urn:microsoft.com/office/officeart/2005/8/layout/equation2"/>
    <dgm:cxn modelId="{BD3BD51A-C48D-4575-A724-F505EFF4FA72}" type="presParOf" srcId="{A1C7528F-19A1-484E-9F58-EF1CBA0DA603}" destId="{3D42C2BB-DCAF-487B-932D-9A418272DA72}" srcOrd="3" destOrd="0" presId="urn:microsoft.com/office/officeart/2005/8/layout/equation2"/>
    <dgm:cxn modelId="{20E3C27B-7F97-4684-A52F-D4B77B720333}" type="presParOf" srcId="{A1C7528F-19A1-484E-9F58-EF1CBA0DA603}" destId="{4CD43A12-1E59-497D-A6E8-4162CC7613B2}" srcOrd="4" destOrd="0" presId="urn:microsoft.com/office/officeart/2005/8/layout/equation2"/>
    <dgm:cxn modelId="{B2D844ED-F232-44C7-91C5-97611CAE8081}" type="presParOf" srcId="{A1C7528F-19A1-484E-9F58-EF1CBA0DA603}" destId="{D2CADA68-2E7F-48C3-A842-E36230471A3F}" srcOrd="5" destOrd="0" presId="urn:microsoft.com/office/officeart/2005/8/layout/equation2"/>
    <dgm:cxn modelId="{08A34C2C-F880-4CE1-8584-225DDA77924A}" type="presParOf" srcId="{A1C7528F-19A1-484E-9F58-EF1CBA0DA603}" destId="{DA0438F0-BFBD-495C-A356-624F53D8443A}" srcOrd="6" destOrd="0" presId="urn:microsoft.com/office/officeart/2005/8/layout/equation2"/>
    <dgm:cxn modelId="{CEEBBA51-E010-4F36-9B66-7DEC251A6E50}" type="presParOf" srcId="{A1C7528F-19A1-484E-9F58-EF1CBA0DA603}" destId="{50DC077D-85EE-46B0-84AB-4B410E71EE87}" srcOrd="7" destOrd="0" presId="urn:microsoft.com/office/officeart/2005/8/layout/equation2"/>
    <dgm:cxn modelId="{43600156-A217-4851-80BF-A4AF34F33D60}" type="presParOf" srcId="{A1C7528F-19A1-484E-9F58-EF1CBA0DA603}" destId="{8398B680-54FB-4E93-8C99-B17364522A59}" srcOrd="8" destOrd="0" presId="urn:microsoft.com/office/officeart/2005/8/layout/equation2"/>
    <dgm:cxn modelId="{42BFBC6E-D5F3-4ED4-9E81-76F67B2EFE96}" type="presParOf" srcId="{7FE4DC4F-8598-4F14-A4D0-BF5B03B81B43}" destId="{93B2370C-D6AA-4E81-9C63-B69059C1566E}" srcOrd="1" destOrd="0" presId="urn:microsoft.com/office/officeart/2005/8/layout/equation2"/>
    <dgm:cxn modelId="{3AFCB380-0817-4913-AEA1-2374923352CF}" type="presParOf" srcId="{93B2370C-D6AA-4E81-9C63-B69059C1566E}" destId="{F3D5133D-9BA9-426C-B24D-958D8F41ACFA}" srcOrd="0" destOrd="0" presId="urn:microsoft.com/office/officeart/2005/8/layout/equation2"/>
    <dgm:cxn modelId="{E747463C-7ADE-4B1E-B677-ABDF878C4E9B}" type="presParOf" srcId="{7FE4DC4F-8598-4F14-A4D0-BF5B03B81B43}" destId="{3E34A6EA-AAF0-46A8-B35A-86002CD4ECE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637F89-6D50-4B44-81F0-48067E2535BC}" type="doc">
      <dgm:prSet loTypeId="urn:microsoft.com/office/officeart/2005/8/layout/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zh-TW" altLang="en-US"/>
        </a:p>
      </dgm:t>
    </dgm:pt>
    <dgm:pt modelId="{1295149C-7DB5-4391-9E62-4E357E087462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問問自己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544E97-C2B3-4178-BCD8-CC2AF92DD685}" type="parTrans" cxnId="{A6AB7E38-D4A7-4DD4-A636-3E8939EF3FB4}">
      <dgm:prSet/>
      <dgm:spPr/>
      <dgm:t>
        <a:bodyPr/>
        <a:lstStyle/>
        <a:p>
          <a:endParaRPr lang="zh-TW" altLang="en-US"/>
        </a:p>
      </dgm:t>
    </dgm:pt>
    <dgm:pt modelId="{5B3D867F-6BD6-431F-90C9-0C73DBD22EDA}" type="sibTrans" cxnId="{A6AB7E38-D4A7-4DD4-A636-3E8939EF3FB4}">
      <dgm:prSet/>
      <dgm:spPr/>
      <dgm:t>
        <a:bodyPr/>
        <a:lstStyle/>
        <a:p>
          <a:endParaRPr lang="zh-TW" altLang="en-US"/>
        </a:p>
      </dgm:t>
    </dgm:pt>
    <dgm:pt modelId="{C707344A-4824-40F2-AC83-BBC37BFF9986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為什麼</a:t>
          </a:r>
          <a:r>
            <a:rPr lang="en-US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8D0A9F-C884-4548-B490-7B9576D575BF}" type="parTrans" cxnId="{26C2E1E8-33DB-4617-8453-A6D4AC756B84}">
      <dgm:prSet/>
      <dgm:spPr/>
      <dgm:t>
        <a:bodyPr/>
        <a:lstStyle/>
        <a:p>
          <a:endParaRPr lang="zh-TW" altLang="en-US"/>
        </a:p>
      </dgm:t>
    </dgm:pt>
    <dgm:pt modelId="{6B3FF54B-C886-4DAE-9324-F4C8527E60C6}" type="sibTrans" cxnId="{26C2E1E8-33DB-4617-8453-A6D4AC756B84}">
      <dgm:prSet/>
      <dgm:spPr/>
      <dgm:t>
        <a:bodyPr/>
        <a:lstStyle/>
        <a:p>
          <a:endParaRPr lang="zh-TW" altLang="en-US"/>
        </a:p>
      </dgm:t>
    </dgm:pt>
    <dgm:pt modelId="{F57F026A-93ED-4A00-888A-31203D2969C0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若決定要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2C7311-310F-4DFB-B4CA-D9411BB54131}" type="parTrans" cxnId="{B9DC30AD-20DC-4C1E-8E63-01D4829FC991}">
      <dgm:prSet/>
      <dgm:spPr/>
      <dgm:t>
        <a:bodyPr/>
        <a:lstStyle/>
        <a:p>
          <a:endParaRPr lang="zh-TW" altLang="en-US"/>
        </a:p>
      </dgm:t>
    </dgm:pt>
    <dgm:pt modelId="{F3BD06D9-360C-4AA7-8D9A-0ACD814B2F93}" type="sibTrans" cxnId="{B9DC30AD-20DC-4C1E-8E63-01D4829FC991}">
      <dgm:prSet/>
      <dgm:spPr/>
      <dgm:t>
        <a:bodyPr/>
        <a:lstStyle/>
        <a:p>
          <a:endParaRPr lang="zh-TW" altLang="en-US"/>
        </a:p>
      </dgm:t>
    </dgm:pt>
    <dgm:pt modelId="{8DD285C9-379B-40E4-B954-45BC46D13F0F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避孕措施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A5008F-F20A-4A92-A9DC-7547DB7D4AF4}" type="parTrans" cxnId="{9C3A3DF0-90DE-49DD-9961-6F165ACC1BF7}">
      <dgm:prSet/>
      <dgm:spPr/>
      <dgm:t>
        <a:bodyPr/>
        <a:lstStyle/>
        <a:p>
          <a:endParaRPr lang="zh-TW" altLang="en-US"/>
        </a:p>
      </dgm:t>
    </dgm:pt>
    <dgm:pt modelId="{275E2648-5542-4E86-A7A2-9A65BFB13870}" type="sibTrans" cxnId="{9C3A3DF0-90DE-49DD-9961-6F165ACC1BF7}">
      <dgm:prSet/>
      <dgm:spPr/>
      <dgm:t>
        <a:bodyPr/>
        <a:lstStyle/>
        <a:p>
          <a:endParaRPr lang="zh-TW" altLang="en-US"/>
        </a:p>
      </dgm:t>
    </dgm:pt>
    <dgm:pt modelId="{6C72C1FC-1E36-4925-9F0F-7448D657A500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想想之後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BD8A018-D423-47E7-B381-9CFBF4B16F90}" type="parTrans" cxnId="{02C09B7B-353D-4459-A668-CE03A754C68F}">
      <dgm:prSet/>
      <dgm:spPr/>
      <dgm:t>
        <a:bodyPr/>
        <a:lstStyle/>
        <a:p>
          <a:endParaRPr lang="zh-TW" altLang="en-US"/>
        </a:p>
      </dgm:t>
    </dgm:pt>
    <dgm:pt modelId="{7207A73F-8FD4-4E91-8945-71336069ED4D}" type="sibTrans" cxnId="{02C09B7B-353D-4459-A668-CE03A754C68F}">
      <dgm:prSet/>
      <dgm:spPr/>
      <dgm:t>
        <a:bodyPr/>
        <a:lstStyle/>
        <a:p>
          <a:endParaRPr lang="zh-TW" altLang="en-US"/>
        </a:p>
      </dgm:t>
    </dgm:pt>
    <dgm:pt modelId="{3821CD39-49A2-4FA5-AF10-E4D61914BEA3}">
      <dgm:prSet/>
      <dgm:spPr/>
      <dgm:t>
        <a:bodyPr/>
        <a:lstStyle/>
        <a:p>
          <a:pPr rtl="0"/>
          <a:r>
            <a:rPr lang="zh-TW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如果懷孕</a:t>
          </a:r>
          <a:r>
            <a:rPr lang="en-US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491E0B-A23F-49D1-909B-A0695035F43E}" type="parTrans" cxnId="{212D72B3-1F80-48BE-AB41-24D21E4B7796}">
      <dgm:prSet/>
      <dgm:spPr/>
      <dgm:t>
        <a:bodyPr/>
        <a:lstStyle/>
        <a:p>
          <a:endParaRPr lang="zh-TW" altLang="en-US"/>
        </a:p>
      </dgm:t>
    </dgm:pt>
    <dgm:pt modelId="{DF0C6B77-16D5-41B9-868E-A6A5D966047D}" type="sibTrans" cxnId="{212D72B3-1F80-48BE-AB41-24D21E4B7796}">
      <dgm:prSet/>
      <dgm:spPr/>
      <dgm:t>
        <a:bodyPr/>
        <a:lstStyle/>
        <a:p>
          <a:endParaRPr lang="zh-TW" altLang="en-US"/>
        </a:p>
      </dgm:t>
    </dgm:pt>
    <dgm:pt modelId="{CB7E8CCA-E8BB-46ED-901D-B5554206C57C}" type="pres">
      <dgm:prSet presAssocID="{AD637F89-6D50-4B44-81F0-48067E2535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295D5EF-0DFA-4247-B8E6-A15691CF8485}" type="pres">
      <dgm:prSet presAssocID="{1295149C-7DB5-4391-9E62-4E357E08746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4BAD13-414E-47EB-8F6C-43C92E40E450}" type="pres">
      <dgm:prSet presAssocID="{5B3D867F-6BD6-431F-90C9-0C73DBD22EDA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6E31FF16-8B56-4B2C-9EC5-B6728320B79E}" type="pres">
      <dgm:prSet presAssocID="{5B3D867F-6BD6-431F-90C9-0C73DBD22EDA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8D89A438-6E05-43E8-970F-95F5B5BB754B}" type="pres">
      <dgm:prSet presAssocID="{C707344A-4824-40F2-AC83-BBC37BFF998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2E54FB-E6F5-4C51-8986-F0B520B56C4A}" type="pres">
      <dgm:prSet presAssocID="{6B3FF54B-C886-4DAE-9324-F4C8527E60C6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DFB3ED57-4A14-4836-A1B2-675DA0D04D19}" type="pres">
      <dgm:prSet presAssocID="{6B3FF54B-C886-4DAE-9324-F4C8527E60C6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7A4E5775-9B2E-415C-B957-051B450A7E2B}" type="pres">
      <dgm:prSet presAssocID="{F57F026A-93ED-4A00-888A-31203D2969C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4A7937-E52B-4414-A18A-4CB9656F8D72}" type="pres">
      <dgm:prSet presAssocID="{F3BD06D9-360C-4AA7-8D9A-0ACD814B2F93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B832EBDD-AEDB-46BC-B8CE-A68E647A5569}" type="pres">
      <dgm:prSet presAssocID="{F3BD06D9-360C-4AA7-8D9A-0ACD814B2F93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B2169161-0DCD-4764-9A4C-8C24A7C4DFAB}" type="pres">
      <dgm:prSet presAssocID="{8DD285C9-379B-40E4-B954-45BC46D13F0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96DAB-D4CC-45A3-A7A4-297172F6A523}" type="pres">
      <dgm:prSet presAssocID="{275E2648-5542-4E86-A7A2-9A65BFB13870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DCF87D62-7EF2-4B54-8E54-4F4639F0533A}" type="pres">
      <dgm:prSet presAssocID="{275E2648-5542-4E86-A7A2-9A65BFB13870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A40598D8-03CA-4D10-93BA-08B571D42480}" type="pres">
      <dgm:prSet presAssocID="{6C72C1FC-1E36-4925-9F0F-7448D657A50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58690-DC75-4828-AA52-6DD0BA3BAC9B}" type="pres">
      <dgm:prSet presAssocID="{7207A73F-8FD4-4E91-8945-71336069ED4D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A3E26489-EFB3-41ED-A811-6BCD71218E5C}" type="pres">
      <dgm:prSet presAssocID="{7207A73F-8FD4-4E91-8945-71336069ED4D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B195822A-A9F0-41AE-8284-909636AC434E}" type="pres">
      <dgm:prSet presAssocID="{3821CD39-49A2-4FA5-AF10-E4D61914BE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6AB7E38-D4A7-4DD4-A636-3E8939EF3FB4}" srcId="{AD637F89-6D50-4B44-81F0-48067E2535BC}" destId="{1295149C-7DB5-4391-9E62-4E357E087462}" srcOrd="0" destOrd="0" parTransId="{66544E97-C2B3-4178-BCD8-CC2AF92DD685}" sibTransId="{5B3D867F-6BD6-431F-90C9-0C73DBD22EDA}"/>
    <dgm:cxn modelId="{F4B1EA10-9D65-4E7B-ABED-D7F12D76A3F8}" type="presOf" srcId="{C707344A-4824-40F2-AC83-BBC37BFF9986}" destId="{8D89A438-6E05-43E8-970F-95F5B5BB754B}" srcOrd="0" destOrd="0" presId="urn:microsoft.com/office/officeart/2005/8/layout/process5"/>
    <dgm:cxn modelId="{9C3A3DF0-90DE-49DD-9961-6F165ACC1BF7}" srcId="{AD637F89-6D50-4B44-81F0-48067E2535BC}" destId="{8DD285C9-379B-40E4-B954-45BC46D13F0F}" srcOrd="3" destOrd="0" parTransId="{B2A5008F-F20A-4A92-A9DC-7547DB7D4AF4}" sibTransId="{275E2648-5542-4E86-A7A2-9A65BFB13870}"/>
    <dgm:cxn modelId="{D5AA8CC5-B0CE-41E4-AB00-3B7F14CEF34E}" type="presOf" srcId="{AD637F89-6D50-4B44-81F0-48067E2535BC}" destId="{CB7E8CCA-E8BB-46ED-901D-B5554206C57C}" srcOrd="0" destOrd="0" presId="urn:microsoft.com/office/officeart/2005/8/layout/process5"/>
    <dgm:cxn modelId="{B9DC30AD-20DC-4C1E-8E63-01D4829FC991}" srcId="{AD637F89-6D50-4B44-81F0-48067E2535BC}" destId="{F57F026A-93ED-4A00-888A-31203D2969C0}" srcOrd="2" destOrd="0" parTransId="{EC2C7311-310F-4DFB-B4CA-D9411BB54131}" sibTransId="{F3BD06D9-360C-4AA7-8D9A-0ACD814B2F93}"/>
    <dgm:cxn modelId="{DE4E5A2C-270C-4A8D-8952-0E59E0250A47}" type="presOf" srcId="{6C72C1FC-1E36-4925-9F0F-7448D657A500}" destId="{A40598D8-03CA-4D10-93BA-08B571D42480}" srcOrd="0" destOrd="0" presId="urn:microsoft.com/office/officeart/2005/8/layout/process5"/>
    <dgm:cxn modelId="{2F3F60D1-F301-42C5-8375-BDCF3A325247}" type="presOf" srcId="{275E2648-5542-4E86-A7A2-9A65BFB13870}" destId="{DCF87D62-7EF2-4B54-8E54-4F4639F0533A}" srcOrd="1" destOrd="0" presId="urn:microsoft.com/office/officeart/2005/8/layout/process5"/>
    <dgm:cxn modelId="{2281D581-CE50-4A88-911D-ECF0D87E42EB}" type="presOf" srcId="{F3BD06D9-360C-4AA7-8D9A-0ACD814B2F93}" destId="{0C4A7937-E52B-4414-A18A-4CB9656F8D72}" srcOrd="0" destOrd="0" presId="urn:microsoft.com/office/officeart/2005/8/layout/process5"/>
    <dgm:cxn modelId="{ED137434-1D1E-4BE8-A84E-9329321D8E29}" type="presOf" srcId="{275E2648-5542-4E86-A7A2-9A65BFB13870}" destId="{75996DAB-D4CC-45A3-A7A4-297172F6A523}" srcOrd="0" destOrd="0" presId="urn:microsoft.com/office/officeart/2005/8/layout/process5"/>
    <dgm:cxn modelId="{212D72B3-1F80-48BE-AB41-24D21E4B7796}" srcId="{AD637F89-6D50-4B44-81F0-48067E2535BC}" destId="{3821CD39-49A2-4FA5-AF10-E4D61914BEA3}" srcOrd="5" destOrd="0" parTransId="{D9491E0B-A23F-49D1-909B-A0695035F43E}" sibTransId="{DF0C6B77-16D5-41B9-868E-A6A5D966047D}"/>
    <dgm:cxn modelId="{633D56D3-E49E-4520-A992-67DE6BA2980F}" type="presOf" srcId="{1295149C-7DB5-4391-9E62-4E357E087462}" destId="{6295D5EF-0DFA-4247-B8E6-A15691CF8485}" srcOrd="0" destOrd="0" presId="urn:microsoft.com/office/officeart/2005/8/layout/process5"/>
    <dgm:cxn modelId="{5F6B1886-9538-42A4-9403-975A64C89B6C}" type="presOf" srcId="{7207A73F-8FD4-4E91-8945-71336069ED4D}" destId="{9C358690-DC75-4828-AA52-6DD0BA3BAC9B}" srcOrd="0" destOrd="0" presId="urn:microsoft.com/office/officeart/2005/8/layout/process5"/>
    <dgm:cxn modelId="{51064D51-CD17-4B32-B7E5-CE458C7E120D}" type="presOf" srcId="{5B3D867F-6BD6-431F-90C9-0C73DBD22EDA}" destId="{6E31FF16-8B56-4B2C-9EC5-B6728320B79E}" srcOrd="1" destOrd="0" presId="urn:microsoft.com/office/officeart/2005/8/layout/process5"/>
    <dgm:cxn modelId="{47FA90FB-5AA1-48B3-B63F-ECF7729CE88A}" type="presOf" srcId="{F57F026A-93ED-4A00-888A-31203D2969C0}" destId="{7A4E5775-9B2E-415C-B957-051B450A7E2B}" srcOrd="0" destOrd="0" presId="urn:microsoft.com/office/officeart/2005/8/layout/process5"/>
    <dgm:cxn modelId="{CE202F34-0ECE-4E84-BB2F-96DD56DC72BE}" type="presOf" srcId="{8DD285C9-379B-40E4-B954-45BC46D13F0F}" destId="{B2169161-0DCD-4764-9A4C-8C24A7C4DFAB}" srcOrd="0" destOrd="0" presId="urn:microsoft.com/office/officeart/2005/8/layout/process5"/>
    <dgm:cxn modelId="{7EF75632-87F7-434D-BACA-19F5BFC76B52}" type="presOf" srcId="{6B3FF54B-C886-4DAE-9324-F4C8527E60C6}" destId="{DFB3ED57-4A14-4836-A1B2-675DA0D04D19}" srcOrd="1" destOrd="0" presId="urn:microsoft.com/office/officeart/2005/8/layout/process5"/>
    <dgm:cxn modelId="{8E199405-3809-47F9-8506-D52B63694122}" type="presOf" srcId="{7207A73F-8FD4-4E91-8945-71336069ED4D}" destId="{A3E26489-EFB3-41ED-A811-6BCD71218E5C}" srcOrd="1" destOrd="0" presId="urn:microsoft.com/office/officeart/2005/8/layout/process5"/>
    <dgm:cxn modelId="{E5C7DD45-51CF-4D5A-895D-2710413E9245}" type="presOf" srcId="{5B3D867F-6BD6-431F-90C9-0C73DBD22EDA}" destId="{524BAD13-414E-47EB-8F6C-43C92E40E450}" srcOrd="0" destOrd="0" presId="urn:microsoft.com/office/officeart/2005/8/layout/process5"/>
    <dgm:cxn modelId="{26C2E1E8-33DB-4617-8453-A6D4AC756B84}" srcId="{AD637F89-6D50-4B44-81F0-48067E2535BC}" destId="{C707344A-4824-40F2-AC83-BBC37BFF9986}" srcOrd="1" destOrd="0" parTransId="{DA8D0A9F-C884-4548-B490-7B9576D575BF}" sibTransId="{6B3FF54B-C886-4DAE-9324-F4C8527E60C6}"/>
    <dgm:cxn modelId="{02C09B7B-353D-4459-A668-CE03A754C68F}" srcId="{AD637F89-6D50-4B44-81F0-48067E2535BC}" destId="{6C72C1FC-1E36-4925-9F0F-7448D657A500}" srcOrd="4" destOrd="0" parTransId="{9BD8A018-D423-47E7-B381-9CFBF4B16F90}" sibTransId="{7207A73F-8FD4-4E91-8945-71336069ED4D}"/>
    <dgm:cxn modelId="{58B5A1D0-4C49-4140-B3E6-B877C2FC8DD1}" type="presOf" srcId="{6B3FF54B-C886-4DAE-9324-F4C8527E60C6}" destId="{152E54FB-E6F5-4C51-8986-F0B520B56C4A}" srcOrd="0" destOrd="0" presId="urn:microsoft.com/office/officeart/2005/8/layout/process5"/>
    <dgm:cxn modelId="{420FFD61-199B-409E-8D24-DFDDB7B7E9D7}" type="presOf" srcId="{3821CD39-49A2-4FA5-AF10-E4D61914BEA3}" destId="{B195822A-A9F0-41AE-8284-909636AC434E}" srcOrd="0" destOrd="0" presId="urn:microsoft.com/office/officeart/2005/8/layout/process5"/>
    <dgm:cxn modelId="{B9E38928-966B-4D34-B352-5323B0A14A8A}" type="presOf" srcId="{F3BD06D9-360C-4AA7-8D9A-0ACD814B2F93}" destId="{B832EBDD-AEDB-46BC-B8CE-A68E647A5569}" srcOrd="1" destOrd="0" presId="urn:microsoft.com/office/officeart/2005/8/layout/process5"/>
    <dgm:cxn modelId="{0E63E299-4464-4E32-86D7-625B8035CB0F}" type="presParOf" srcId="{CB7E8CCA-E8BB-46ED-901D-B5554206C57C}" destId="{6295D5EF-0DFA-4247-B8E6-A15691CF8485}" srcOrd="0" destOrd="0" presId="urn:microsoft.com/office/officeart/2005/8/layout/process5"/>
    <dgm:cxn modelId="{90CB1D73-FE45-40D9-90BA-B70BBBC06903}" type="presParOf" srcId="{CB7E8CCA-E8BB-46ED-901D-B5554206C57C}" destId="{524BAD13-414E-47EB-8F6C-43C92E40E450}" srcOrd="1" destOrd="0" presId="urn:microsoft.com/office/officeart/2005/8/layout/process5"/>
    <dgm:cxn modelId="{B82240B1-B9AB-4BA8-8829-D43AD5E55AEE}" type="presParOf" srcId="{524BAD13-414E-47EB-8F6C-43C92E40E450}" destId="{6E31FF16-8B56-4B2C-9EC5-B6728320B79E}" srcOrd="0" destOrd="0" presId="urn:microsoft.com/office/officeart/2005/8/layout/process5"/>
    <dgm:cxn modelId="{3E32CA81-BE55-457F-BE78-D1C07B429E08}" type="presParOf" srcId="{CB7E8CCA-E8BB-46ED-901D-B5554206C57C}" destId="{8D89A438-6E05-43E8-970F-95F5B5BB754B}" srcOrd="2" destOrd="0" presId="urn:microsoft.com/office/officeart/2005/8/layout/process5"/>
    <dgm:cxn modelId="{B69B1F76-D22B-482B-9324-AA593F4A6B21}" type="presParOf" srcId="{CB7E8CCA-E8BB-46ED-901D-B5554206C57C}" destId="{152E54FB-E6F5-4C51-8986-F0B520B56C4A}" srcOrd="3" destOrd="0" presId="urn:microsoft.com/office/officeart/2005/8/layout/process5"/>
    <dgm:cxn modelId="{3C44AE9D-F9E1-46A0-ACAB-CFD45DA786CA}" type="presParOf" srcId="{152E54FB-E6F5-4C51-8986-F0B520B56C4A}" destId="{DFB3ED57-4A14-4836-A1B2-675DA0D04D19}" srcOrd="0" destOrd="0" presId="urn:microsoft.com/office/officeart/2005/8/layout/process5"/>
    <dgm:cxn modelId="{71308F92-B85A-4353-9979-6979C9A57712}" type="presParOf" srcId="{CB7E8CCA-E8BB-46ED-901D-B5554206C57C}" destId="{7A4E5775-9B2E-415C-B957-051B450A7E2B}" srcOrd="4" destOrd="0" presId="urn:microsoft.com/office/officeart/2005/8/layout/process5"/>
    <dgm:cxn modelId="{0B4F1278-73E4-484F-8EDB-E1863EEC2D35}" type="presParOf" srcId="{CB7E8CCA-E8BB-46ED-901D-B5554206C57C}" destId="{0C4A7937-E52B-4414-A18A-4CB9656F8D72}" srcOrd="5" destOrd="0" presId="urn:microsoft.com/office/officeart/2005/8/layout/process5"/>
    <dgm:cxn modelId="{A768E075-32E6-4CA1-8A12-232B45C1A503}" type="presParOf" srcId="{0C4A7937-E52B-4414-A18A-4CB9656F8D72}" destId="{B832EBDD-AEDB-46BC-B8CE-A68E647A5569}" srcOrd="0" destOrd="0" presId="urn:microsoft.com/office/officeart/2005/8/layout/process5"/>
    <dgm:cxn modelId="{8BD737FD-F903-4409-A5A8-C50C5E5EF12C}" type="presParOf" srcId="{CB7E8CCA-E8BB-46ED-901D-B5554206C57C}" destId="{B2169161-0DCD-4764-9A4C-8C24A7C4DFAB}" srcOrd="6" destOrd="0" presId="urn:microsoft.com/office/officeart/2005/8/layout/process5"/>
    <dgm:cxn modelId="{1375FFB8-90F8-4292-A7C7-EC9628D4F0AF}" type="presParOf" srcId="{CB7E8CCA-E8BB-46ED-901D-B5554206C57C}" destId="{75996DAB-D4CC-45A3-A7A4-297172F6A523}" srcOrd="7" destOrd="0" presId="urn:microsoft.com/office/officeart/2005/8/layout/process5"/>
    <dgm:cxn modelId="{55F2727E-46AA-49F0-B124-F2D05EAB5727}" type="presParOf" srcId="{75996DAB-D4CC-45A3-A7A4-297172F6A523}" destId="{DCF87D62-7EF2-4B54-8E54-4F4639F0533A}" srcOrd="0" destOrd="0" presId="urn:microsoft.com/office/officeart/2005/8/layout/process5"/>
    <dgm:cxn modelId="{AEB49C3B-5B9B-44BF-BC3A-BED3CCB9BB4A}" type="presParOf" srcId="{CB7E8CCA-E8BB-46ED-901D-B5554206C57C}" destId="{A40598D8-03CA-4D10-93BA-08B571D42480}" srcOrd="8" destOrd="0" presId="urn:microsoft.com/office/officeart/2005/8/layout/process5"/>
    <dgm:cxn modelId="{E558B05E-0793-4ECC-BF3A-F576D90ED44B}" type="presParOf" srcId="{CB7E8CCA-E8BB-46ED-901D-B5554206C57C}" destId="{9C358690-DC75-4828-AA52-6DD0BA3BAC9B}" srcOrd="9" destOrd="0" presId="urn:microsoft.com/office/officeart/2005/8/layout/process5"/>
    <dgm:cxn modelId="{B6AFA90D-F885-4EFA-8E0F-7D03499783F7}" type="presParOf" srcId="{9C358690-DC75-4828-AA52-6DD0BA3BAC9B}" destId="{A3E26489-EFB3-41ED-A811-6BCD71218E5C}" srcOrd="0" destOrd="0" presId="urn:microsoft.com/office/officeart/2005/8/layout/process5"/>
    <dgm:cxn modelId="{85BF8945-01C3-4CE3-AF61-62B1CA36A2A0}" type="presParOf" srcId="{CB7E8CCA-E8BB-46ED-901D-B5554206C57C}" destId="{B195822A-A9F0-41AE-8284-909636AC434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55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1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005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18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24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68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31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87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81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20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7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3E89-BF3D-4FA2-A9D3-95E79F908068}" type="datetimeFigureOut">
              <a:rPr lang="zh-TW" altLang="en-US" smtClean="0"/>
              <a:t>2016/12/5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D9AF-5E2E-44F8-9CDD-A99209C646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01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kuas.edu.tw/prof/lolita/96109514/sex_love_con.html" TargetMode="External"/><Relationship Id="rId2" Type="http://schemas.openxmlformats.org/officeDocument/2006/relationships/hyperlink" Target="http://lovematters.cn/resource/20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30plus.30.com.tw/article-content_498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NfmEv25QR5w/VKLtDaaBTuI/AAAAAAABu0M/stMZbqMWUP4/s1600/musicos_Lorenzo%2BMattot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/>
          <a:stretch/>
        </p:blipFill>
        <p:spPr bwMode="auto">
          <a:xfrm>
            <a:off x="1146412" y="0"/>
            <a:ext cx="8119554" cy="70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30368" y="2940381"/>
            <a:ext cx="4538720" cy="122829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好．愛企畫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88591" y="4462818"/>
            <a:ext cx="4134835" cy="1875855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題目：看，性議題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組員：劉醇韓 葉怡汝   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   指導：彭易璟老師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Wide Latin" panose="020A0A07050505020404" pitchFamily="18" charset="0"/>
                <a:ea typeface="微軟正黑體" panose="020B0604030504040204" pitchFamily="34" charset="-120"/>
              </a:rPr>
              <a:t>         課程：電影與兩性課題</a:t>
            </a:r>
            <a:endParaRPr lang="en-US" altLang="zh-TW" b="1" dirty="0" smtClean="0">
              <a:solidFill>
                <a:schemeClr val="accent5">
                  <a:lumMod val="75000"/>
                </a:schemeClr>
              </a:solidFill>
              <a:latin typeface="Wide Latin" panose="020A0A070505050204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8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b="1" i="1" dirty="0" smtClean="0">
                <a:ln/>
                <a:solidFill>
                  <a:schemeClr val="accent4"/>
                </a:solidFill>
              </a:rPr>
              <a:t>心得</a:t>
            </a:r>
            <a:endParaRPr lang="zh-TW" altLang="en-US" b="1" i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劉醇韓</a:t>
            </a:r>
            <a:r>
              <a:rPr lang="en-US" altLang="zh-TW" dirty="0" smtClean="0">
                <a:solidFill>
                  <a:srgbClr val="003300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雙方</a:t>
            </a:r>
            <a:r>
              <a:rPr lang="zh-TW" altLang="en-US" dirty="0">
                <a:solidFill>
                  <a:srgbClr val="003300"/>
                </a:solidFill>
              </a:rPr>
              <a:t>該如何開始性的關係呢</a:t>
            </a:r>
            <a:r>
              <a:rPr lang="en-US" altLang="zh-TW" dirty="0" smtClean="0">
                <a:solidFill>
                  <a:srgbClr val="003300"/>
                </a:solidFill>
              </a:rPr>
              <a:t>?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我</a:t>
            </a:r>
            <a:r>
              <a:rPr lang="zh-TW" altLang="en-US" dirty="0">
                <a:solidFill>
                  <a:srgbClr val="003300"/>
                </a:solidFill>
              </a:rPr>
              <a:t>認為首先雙方對彼此得有一定的好感</a:t>
            </a:r>
            <a:r>
              <a:rPr lang="zh-TW" altLang="en-US" dirty="0" smtClean="0">
                <a:solidFill>
                  <a:srgbClr val="003300"/>
                </a:solidFill>
              </a:rPr>
              <a:t>，</a:t>
            </a: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並且</a:t>
            </a:r>
            <a:r>
              <a:rPr lang="zh-TW" altLang="en-US" dirty="0">
                <a:solidFill>
                  <a:srgbClr val="003300"/>
                </a:solidFill>
              </a:rPr>
              <a:t>自己心裡上能夠戰勝社會或家庭的壓力</a:t>
            </a:r>
            <a:r>
              <a:rPr lang="zh-TW" altLang="en-US" dirty="0" smtClean="0">
                <a:solidFill>
                  <a:srgbClr val="003300"/>
                </a:solidFill>
              </a:rPr>
              <a:t>，</a:t>
            </a: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在</a:t>
            </a:r>
            <a:r>
              <a:rPr lang="zh-TW" altLang="en-US" dirty="0">
                <a:solidFill>
                  <a:srgbClr val="003300"/>
                </a:solidFill>
              </a:rPr>
              <a:t>生活中能悄悄的給對方暗示</a:t>
            </a:r>
            <a:r>
              <a:rPr lang="zh-TW" altLang="en-US" dirty="0" smtClean="0">
                <a:solidFill>
                  <a:srgbClr val="003300"/>
                </a:solidFill>
              </a:rPr>
              <a:t>，</a:t>
            </a: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並</a:t>
            </a:r>
            <a:r>
              <a:rPr lang="zh-TW" altLang="en-US" dirty="0">
                <a:solidFill>
                  <a:srgbClr val="003300"/>
                </a:solidFill>
              </a:rPr>
              <a:t>在適當的時機向對方表示，讓性關係有好的開始</a:t>
            </a:r>
            <a:r>
              <a:rPr lang="zh-TW" altLang="en-US" dirty="0" smtClean="0">
                <a:solidFill>
                  <a:srgbClr val="003300"/>
                </a:solidFill>
              </a:rPr>
              <a:t>。</a:t>
            </a: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性</a:t>
            </a:r>
            <a:r>
              <a:rPr lang="zh-TW" altLang="en-US" dirty="0">
                <a:solidFill>
                  <a:srgbClr val="003300"/>
                </a:solidFill>
              </a:rPr>
              <a:t>是一種生理需求，但必須尊重對方的感受</a:t>
            </a:r>
            <a:r>
              <a:rPr lang="zh-TW" altLang="en-US" dirty="0" smtClean="0">
                <a:solidFill>
                  <a:srgbClr val="003300"/>
                </a:solidFill>
              </a:rPr>
              <a:t>，</a:t>
            </a: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不是</a:t>
            </a:r>
            <a:r>
              <a:rPr lang="zh-TW" altLang="en-US" dirty="0">
                <a:solidFill>
                  <a:srgbClr val="003300"/>
                </a:solidFill>
              </a:rPr>
              <a:t>該由一方主導的。</a:t>
            </a:r>
          </a:p>
        </p:txBody>
      </p:sp>
    </p:spTree>
    <p:extLst>
      <p:ext uri="{BB962C8B-B14F-4D97-AF65-F5344CB8AC3E}">
        <p14:creationId xmlns:p14="http://schemas.microsoft.com/office/powerpoint/2010/main" val="9644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好書推薦</a:t>
            </a:r>
            <a:endParaRPr lang="zh-TW" altLang="en-US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  名：女醫師教你真正愉悅的性愛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atinLnBrk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者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：宋美玄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atinLnBrk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譯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者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：蔡昭儀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atinLnBrk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出版社：究竟出版社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atinLnBrk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2011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02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87" y="1291597"/>
            <a:ext cx="3412695" cy="47991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68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好書推薦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9627" y="1690688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  名：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床上：心理學家才懂的性愛誘惑心理學</a:t>
            </a:r>
          </a:p>
          <a:p>
            <a:pPr latinLnBrk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者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：凱文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李曼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atinLnBrk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譯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者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繆妙坊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atinLnBrk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出版社：野人文化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atinLnBrk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t="-1211" r="14194" b="2"/>
          <a:stretch/>
        </p:blipFill>
        <p:spPr>
          <a:xfrm>
            <a:off x="8298610" y="1228575"/>
            <a:ext cx="3657601" cy="51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lovematters.cn/resource/2047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www2.kuas.edu.tw/prof/lolita/96109514/sex_love_con.html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30plus.30.com.tw/article-content_498.html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11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naudfarace.fr/wp-content/uploads/2014/01/BV_p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12" y="0"/>
            <a:ext cx="9687188" cy="69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60794" y="2156271"/>
            <a:ext cx="3057099" cy="1325563"/>
          </a:xfrm>
        </p:spPr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01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/>
              <a:t>各組</a:t>
            </a:r>
            <a:r>
              <a:rPr lang="zh-TW" altLang="en-US" b="1" dirty="0"/>
              <a:t>英文</a:t>
            </a:r>
            <a:r>
              <a:rPr lang="zh-TW" altLang="en-US" b="1" dirty="0" smtClean="0"/>
              <a:t>海報封面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b="1" dirty="0" smtClean="0"/>
              <a:t>STOP LOSS POINT</a:t>
            </a:r>
            <a:endParaRPr lang="zh-TW" altLang="en-US" b="1" dirty="0"/>
          </a:p>
        </p:txBody>
      </p:sp>
      <p:pic>
        <p:nvPicPr>
          <p:cNvPr id="1026" name="Picture 2" descr="http://www.orwelltoday.com/poster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053" y="534573"/>
            <a:ext cx="1639893" cy="218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oxhugh.files.wordpress.com/2011/05/american-vs-british-engl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2" y="0"/>
            <a:ext cx="3044126" cy="141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unningmesh.com/wp-content/uploads/2010/03/stunning-mesh-movie-poster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653" y="3545058"/>
            <a:ext cx="1609119" cy="251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5N36_EsoPcY/T3yKAPIQu7I/AAAAAAAAAzQ/3m9TBwTaeE4/s1600/poster+of+save+girl+child+on+apr2012+by+chiragan+for+n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120" y="1296283"/>
            <a:ext cx="1792618" cy="23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3.mm.bing.net/th?id=OIP.M789e010a3416b085b4450e4bae1f0907o0&amp;pid=15.1&amp;P=0&amp;w=300&amp;h=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29" y="500174"/>
            <a:ext cx="1747034" cy="24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cxh.cn/uploads/allimg/120329/1_120329163002_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88" y="3968274"/>
            <a:ext cx="1709295" cy="24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hihsh.com/wp-content/uploads/2011/03/0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90" y="4511212"/>
            <a:ext cx="3654913" cy="25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8" y="4306542"/>
            <a:ext cx="3739701" cy="2103582"/>
          </a:xfrm>
          <a:prstGeom prst="rect">
            <a:avLst/>
          </a:prstGeom>
        </p:spPr>
      </p:pic>
      <p:pic>
        <p:nvPicPr>
          <p:cNvPr id="1040" name="Picture 16" descr="http://img04.tooopen.com/images/20131026/sy_4417157164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08" y="2552454"/>
            <a:ext cx="1779287" cy="263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一種</a:t>
            </a:r>
            <a:r>
              <a:rPr lang="zh-TW" altLang="en-US" b="1" dirty="0" smtClean="0">
                <a:solidFill>
                  <a:srgbClr val="FF0000"/>
                </a:solidFill>
              </a:rPr>
              <a:t>本能</a:t>
            </a:r>
            <a:r>
              <a:rPr lang="zh-TW" altLang="en-US" dirty="0" smtClean="0"/>
              <a:t>的行為</a:t>
            </a:r>
            <a:endParaRPr lang="en-US" altLang="zh-TW" dirty="0" smtClean="0"/>
          </a:p>
          <a:p>
            <a:r>
              <a:rPr lang="zh-TW" altLang="en-US" dirty="0" smtClean="0"/>
              <a:t>一種</a:t>
            </a:r>
            <a:r>
              <a:rPr lang="zh-TW" altLang="en-US" b="1" dirty="0" smtClean="0">
                <a:solidFill>
                  <a:srgbClr val="FF0000"/>
                </a:solidFill>
              </a:rPr>
              <a:t>生理反應</a:t>
            </a:r>
            <a:r>
              <a:rPr lang="zh-TW" altLang="en-US" dirty="0" smtClean="0"/>
              <a:t>的結果</a:t>
            </a:r>
            <a:endParaRPr lang="en-US" altLang="zh-TW" dirty="0" smtClean="0"/>
          </a:p>
          <a:p>
            <a:r>
              <a:rPr lang="zh-TW" altLang="en-US" dirty="0" smtClean="0"/>
              <a:t>一種</a:t>
            </a:r>
            <a:r>
              <a:rPr lang="zh-TW" altLang="en-US" b="1" dirty="0" smtClean="0">
                <a:solidFill>
                  <a:srgbClr val="FF0000"/>
                </a:solidFill>
              </a:rPr>
              <a:t>親密</a:t>
            </a:r>
            <a:r>
              <a:rPr lang="zh-TW" altLang="en-US" dirty="0" smtClean="0"/>
              <a:t>的關係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4"/>
          <a:stretch/>
        </p:blipFill>
        <p:spPr>
          <a:xfrm>
            <a:off x="3878766" y="3359784"/>
            <a:ext cx="3675413" cy="24415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92" y="1560194"/>
            <a:ext cx="2353155" cy="31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</a:rPr>
              <a:t>女生怎麼看</a:t>
            </a:r>
            <a:r>
              <a:rPr lang="en-US" altLang="zh-TW" b="1" dirty="0" smtClean="0">
                <a:solidFill>
                  <a:srgbClr val="FF0066"/>
                </a:solidFill>
              </a:rPr>
              <a:t>?</a:t>
            </a:r>
            <a:endParaRPr lang="zh-TW" altLang="en-US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3433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7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945320-1897-495D-AE62-A9ADFB51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>
                                            <p:graphicEl>
                                              <a:dgm id="{19945320-1897-495D-AE62-A9ADFB51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>
                                            <p:graphicEl>
                                              <a:dgm id="{19945320-1897-495D-AE62-A9ADFB51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98A922-ED5C-48CF-B8EC-2E5C866B7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graphicEl>
                                              <a:dgm id="{5098A922-ED5C-48CF-B8EC-2E5C866B7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>
                                            <p:graphicEl>
                                              <a:dgm id="{5098A922-ED5C-48CF-B8EC-2E5C866B7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67C51-A9D1-44A4-8284-68CA25D71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>
                                            <p:graphicEl>
                                              <a:dgm id="{99F67C51-A9D1-44A4-8284-68CA25D71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>
                                            <p:graphicEl>
                                              <a:dgm id="{99F67C51-A9D1-44A4-8284-68CA25D71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3E889D-94C0-48D0-BD66-4479C3B4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>
                                            <p:graphicEl>
                                              <a:dgm id="{D33E889D-94C0-48D0-BD66-4479C3B4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>
                                            <p:graphicEl>
                                              <a:dgm id="{D33E889D-94C0-48D0-BD66-4479C3B43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ECC7E6-ACE9-4060-B75C-10D6DBB9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>
                                            <p:graphicEl>
                                              <a:dgm id="{59ECC7E6-ACE9-4060-B75C-10D6DBB9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>
                                            <p:graphicEl>
                                              <a:dgm id="{59ECC7E6-ACE9-4060-B75C-10D6DBB91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男生怎麼看</a:t>
            </a:r>
            <a:r>
              <a:rPr lang="en-US" altLang="zh-TW" b="1" dirty="0" smtClean="0">
                <a:solidFill>
                  <a:srgbClr val="0070C0"/>
                </a:solidFill>
              </a:rPr>
              <a:t>?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1635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13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7E0BCC-64B5-4D52-B558-DF5C63809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F7E0BCC-64B5-4D52-B558-DF5C63809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F7E0BCC-64B5-4D52-B558-DF5C63809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F7E0BCC-64B5-4D52-B558-DF5C63809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9A685-BE7D-4076-970D-E394DAB81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4FC9A685-BE7D-4076-970D-E394DAB81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FC9A685-BE7D-4076-970D-E394DAB81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FC9A685-BE7D-4076-970D-E394DAB81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43A12-1E59-497D-A6E8-4162CC761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CD43A12-1E59-497D-A6E8-4162CC761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CD43A12-1E59-497D-A6E8-4162CC761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CD43A12-1E59-497D-A6E8-4162CC761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0438F0-BFBD-495C-A356-624F53D8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DA0438F0-BFBD-495C-A356-624F53D84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DA0438F0-BFBD-495C-A356-624F53D8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DA0438F0-BFBD-495C-A356-624F53D84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98B680-54FB-4E93-8C99-B1736452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398B680-54FB-4E93-8C99-B17364522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8398B680-54FB-4E93-8C99-B1736452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398B680-54FB-4E93-8C99-B1736452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2370C-D6AA-4E81-9C63-B69059C15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93B2370C-D6AA-4E81-9C63-B69059C15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3B2370C-D6AA-4E81-9C63-B69059C15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93B2370C-D6AA-4E81-9C63-B69059C15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34A6EA-AAF0-46A8-B35A-86002CD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E34A6EA-AAF0-46A8-B35A-86002CD4E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E34A6EA-AAF0-46A8-B35A-86002CD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E34A6EA-AAF0-46A8-B35A-86002CD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性</a:t>
            </a:r>
            <a:r>
              <a:rPr lang="en-US" altLang="zh-TW" b="1" dirty="0" smtClean="0">
                <a:solidFill>
                  <a:srgbClr val="C00000"/>
                </a:solidFill>
              </a:rPr>
              <a:t>=</a:t>
            </a:r>
            <a:r>
              <a:rPr lang="zh-TW" altLang="en-US" b="1" dirty="0" smtClean="0">
                <a:solidFill>
                  <a:srgbClr val="C00000"/>
                </a:solidFill>
              </a:rPr>
              <a:t>愛</a:t>
            </a:r>
            <a:r>
              <a:rPr lang="en-US" altLang="zh-TW" b="1" dirty="0" smtClean="0">
                <a:solidFill>
                  <a:srgbClr val="C00000"/>
                </a:solidFill>
              </a:rPr>
              <a:t>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6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學者</a:t>
            </a:r>
            <a:r>
              <a:rPr lang="en-US" altLang="zh-TW" sz="2600" dirty="0" err="1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Bisson</a:t>
            </a:r>
            <a:r>
              <a:rPr lang="zh-TW" altLang="en-US" sz="2600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與他的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同事調查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125 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18-40 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歲的美國人，發現有將近 </a:t>
            </a:r>
            <a:r>
              <a:rPr lang="en-US" altLang="zh-TW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2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％的人曾經和好友發生關係，但兩人只是朋友。</a:t>
            </a:r>
          </a:p>
        </p:txBody>
      </p:sp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2433904995"/>
              </p:ext>
            </p:extLst>
          </p:nvPr>
        </p:nvGraphicFramePr>
        <p:xfrm>
          <a:off x="2936240" y="23018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25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性自主權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</a:rPr>
              <a:t>具有</a:t>
            </a:r>
            <a:r>
              <a:rPr lang="zh-TW" altLang="en-US" b="1" dirty="0">
                <a:solidFill>
                  <a:srgbClr val="002060"/>
                </a:solidFill>
              </a:rPr>
              <a:t>決定</a:t>
            </a:r>
            <a:r>
              <a:rPr lang="zh-TW" altLang="en-US" b="1" dirty="0">
                <a:solidFill>
                  <a:srgbClr val="E2691E"/>
                </a:solidFill>
              </a:rPr>
              <a:t>要</a:t>
            </a:r>
            <a:r>
              <a:rPr lang="zh-TW" altLang="en-US" b="1" dirty="0">
                <a:solidFill>
                  <a:srgbClr val="002060"/>
                </a:solidFill>
              </a:rPr>
              <a:t>或</a:t>
            </a:r>
            <a:r>
              <a:rPr lang="zh-TW" altLang="en-US" b="1" dirty="0">
                <a:solidFill>
                  <a:srgbClr val="E2691E"/>
                </a:solidFill>
              </a:rPr>
              <a:t>不</a:t>
            </a:r>
            <a:r>
              <a:rPr lang="zh-TW" altLang="en-US" b="1" dirty="0" smtClean="0">
                <a:solidFill>
                  <a:srgbClr val="E2691E"/>
                </a:solidFill>
              </a:rPr>
              <a:t>要</a:t>
            </a:r>
            <a:r>
              <a:rPr lang="zh-TW" altLang="en-US" b="1" dirty="0" smtClean="0">
                <a:solidFill>
                  <a:srgbClr val="002060"/>
                </a:solidFill>
              </a:rPr>
              <a:t>發生關</a:t>
            </a:r>
            <a:r>
              <a:rPr lang="zh-TW" altLang="en-US" b="1" dirty="0">
                <a:solidFill>
                  <a:srgbClr val="002060"/>
                </a:solidFill>
              </a:rPr>
              <a:t>係</a:t>
            </a:r>
            <a:r>
              <a:rPr lang="zh-TW" altLang="en-US" b="1" dirty="0" smtClean="0">
                <a:solidFill>
                  <a:srgbClr val="002060"/>
                </a:solidFill>
              </a:rPr>
              <a:t>，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2060"/>
                </a:solidFill>
              </a:rPr>
              <a:t>有</a:t>
            </a:r>
            <a:r>
              <a:rPr lang="zh-TW" altLang="en-US" b="1" dirty="0">
                <a:solidFill>
                  <a:srgbClr val="002060"/>
                </a:solidFill>
              </a:rPr>
              <a:t>使用自己的</a:t>
            </a:r>
            <a:r>
              <a:rPr lang="zh-TW" altLang="en-US" b="1" dirty="0" smtClean="0">
                <a:solidFill>
                  <a:srgbClr val="002060"/>
                </a:solidFill>
              </a:rPr>
              <a:t>身體的</a:t>
            </a:r>
            <a:r>
              <a:rPr lang="zh-TW" altLang="en-US" b="1" dirty="0">
                <a:solidFill>
                  <a:srgbClr val="002060"/>
                </a:solidFill>
              </a:rPr>
              <a:t>權利</a:t>
            </a:r>
            <a:r>
              <a:rPr lang="zh-TW" altLang="en-US" b="1" dirty="0" smtClean="0">
                <a:solidFill>
                  <a:srgbClr val="002060"/>
                </a:solidFill>
              </a:rPr>
              <a:t>。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dirty="0"/>
              <a:t>	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4938314" cy="44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該發生性關係嗎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8391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2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5D5EF-0DFA-4247-B8E6-A15691CF8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295D5EF-0DFA-4247-B8E6-A15691CF8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4BAD13-414E-47EB-8F6C-43C92E40E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24BAD13-414E-47EB-8F6C-43C92E40E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89A438-6E05-43E8-970F-95F5B5BB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D89A438-6E05-43E8-970F-95F5B5BB7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2E54FB-E6F5-4C51-8986-F0B520B56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152E54FB-E6F5-4C51-8986-F0B520B56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4E5775-9B2E-415C-B957-051B450A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A4E5775-9B2E-415C-B957-051B450A7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4A7937-E52B-4414-A18A-4CB9656F8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0C4A7937-E52B-4414-A18A-4CB9656F8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169161-0DCD-4764-9A4C-8C24A7C4D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2169161-0DCD-4764-9A4C-8C24A7C4D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996DAB-D4CC-45A3-A7A4-297172F6A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75996DAB-D4CC-45A3-A7A4-297172F6A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0598D8-03CA-4D10-93BA-08B571D42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40598D8-03CA-4D10-93BA-08B571D42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358690-DC75-4828-AA52-6DD0BA3BA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9C358690-DC75-4828-AA52-6DD0BA3BA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95822A-A9F0-41AE-8284-909636AC4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195822A-A9F0-41AE-8284-909636AC4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b="1" i="1" dirty="0" smtClean="0">
                <a:ln/>
                <a:solidFill>
                  <a:schemeClr val="accent4"/>
                </a:solidFill>
              </a:rPr>
              <a:t>心得</a:t>
            </a:r>
            <a:endParaRPr lang="zh-TW" altLang="en-US" b="1" i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葉怡汝</a:t>
            </a:r>
            <a:r>
              <a:rPr lang="en-US" altLang="zh-TW" dirty="0" smtClean="0">
                <a:solidFill>
                  <a:srgbClr val="003300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平時可以花時間和另一半討論此類議題，</a:t>
            </a: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了解對方需要什麼、喜歡什麼，甚至是禁忌等等。</a:t>
            </a: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待有天時機成熟、想發生關係時，</a:t>
            </a: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才能確保雙方都是愉悅的。</a:t>
            </a: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那時機何時成熟呢</a:t>
            </a:r>
            <a:r>
              <a:rPr lang="en-US" altLang="zh-TW" dirty="0" smtClean="0">
                <a:solidFill>
                  <a:srgbClr val="003300"/>
                </a:solidFill>
              </a:rPr>
              <a:t>?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我覺得是雙方確定身心靈都準備好的時候。</a:t>
            </a:r>
            <a:endParaRPr lang="en-US" altLang="zh-TW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3300"/>
                </a:solidFill>
              </a:rPr>
              <a:t>強摘的果實不甜，因此不能有一方是感到</a:t>
            </a:r>
            <a:r>
              <a:rPr lang="zh-TW" altLang="en-US" dirty="0">
                <a:solidFill>
                  <a:srgbClr val="003300"/>
                </a:solidFill>
              </a:rPr>
              <a:t>勉強的。</a:t>
            </a:r>
            <a:endParaRPr lang="en-US" altLang="zh-TW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357</Words>
  <Application>Microsoft Office PowerPoint</Application>
  <PresentationFormat>寬螢幕</PresentationFormat>
  <Paragraphs>81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微軟正黑體</vt:lpstr>
      <vt:lpstr>新細明體</vt:lpstr>
      <vt:lpstr>標楷體</vt:lpstr>
      <vt:lpstr>Arial</vt:lpstr>
      <vt:lpstr>Calibri</vt:lpstr>
      <vt:lpstr>Calibri Light</vt:lpstr>
      <vt:lpstr>Wide Latin</vt:lpstr>
      <vt:lpstr>Wingdings</vt:lpstr>
      <vt:lpstr>Office 佈景主題</vt:lpstr>
      <vt:lpstr>好．愛企畫</vt:lpstr>
      <vt:lpstr>PowerPoint 簡報</vt:lpstr>
      <vt:lpstr>性</vt:lpstr>
      <vt:lpstr>女生怎麼看?</vt:lpstr>
      <vt:lpstr>男生怎麼看?</vt:lpstr>
      <vt:lpstr>性=愛?</vt:lpstr>
      <vt:lpstr>性自主權</vt:lpstr>
      <vt:lpstr>該發生性關係嗎?</vt:lpstr>
      <vt:lpstr>心得</vt:lpstr>
      <vt:lpstr>心得</vt:lpstr>
      <vt:lpstr>好書推薦</vt:lpstr>
      <vt:lpstr>好書推薦</vt:lpstr>
      <vt:lpstr>參考資料</vt:lpstr>
      <vt:lpstr>謝謝聆聽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好．愛企畫</dc:title>
  <dc:creator>amin</dc:creator>
  <cp:lastModifiedBy>mshome</cp:lastModifiedBy>
  <cp:revision>52</cp:revision>
  <dcterms:created xsi:type="dcterms:W3CDTF">2016-10-29T16:48:35Z</dcterms:created>
  <dcterms:modified xsi:type="dcterms:W3CDTF">2016-12-05T15:45:11Z</dcterms:modified>
</cp:coreProperties>
</file>