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1E162C-EC94-47FF-A92E-14B107550133}" type="doc">
      <dgm:prSet loTypeId="urn:microsoft.com/office/officeart/2005/8/layout/pList2" loCatId="list" qsTypeId="urn:microsoft.com/office/officeart/2005/8/quickstyle/3d1" qsCatId="3D" csTypeId="urn:microsoft.com/office/officeart/2005/8/colors/accent0_3" csCatId="mainScheme" phldr="1"/>
      <dgm:spPr/>
    </dgm:pt>
    <dgm:pt modelId="{7738DAE7-67CA-4420-8BE2-54C2A010CDD8}">
      <dgm:prSet phldrT="[文字]" custT="1"/>
      <dgm:spPr/>
      <dgm:t>
        <a:bodyPr/>
        <a:lstStyle/>
        <a:p>
          <a:r>
            <a:rPr lang="zh-TW" altLang="en-US" sz="2000" dirty="0" smtClean="0"/>
            <a:t>史提夫．巴特勒</a:t>
          </a:r>
          <a:endParaRPr lang="en-US" altLang="zh-TW" sz="2000" dirty="0" smtClean="0"/>
        </a:p>
        <a:p>
          <a:r>
            <a:rPr lang="zh-TW" altLang="en-US" sz="2000" dirty="0" smtClean="0"/>
            <a:t>（麥特．戴蒙 飾）</a:t>
          </a:r>
          <a:endParaRPr lang="en-US" altLang="zh-TW" sz="2000" dirty="0" smtClean="0"/>
        </a:p>
        <a:p>
          <a:r>
            <a:rPr lang="zh-TW" altLang="en-US" sz="2000" dirty="0" smtClean="0"/>
            <a:t>環球業務員</a:t>
          </a:r>
          <a:endParaRPr lang="zh-TW" altLang="en-US" sz="2000" dirty="0"/>
        </a:p>
      </dgm:t>
    </dgm:pt>
    <dgm:pt modelId="{BF70D5B4-CB5B-479E-B18A-0AFA8569915C}" type="parTrans" cxnId="{2F21B0DC-06CC-4E44-83ED-18499CE55BF8}">
      <dgm:prSet/>
      <dgm:spPr/>
      <dgm:t>
        <a:bodyPr/>
        <a:lstStyle/>
        <a:p>
          <a:endParaRPr lang="zh-TW" altLang="en-US"/>
        </a:p>
      </dgm:t>
    </dgm:pt>
    <dgm:pt modelId="{FA808918-F532-4D8E-8E21-5AAF718AF071}" type="sibTrans" cxnId="{2F21B0DC-06CC-4E44-83ED-18499CE55BF8}">
      <dgm:prSet/>
      <dgm:spPr/>
      <dgm:t>
        <a:bodyPr/>
        <a:lstStyle/>
        <a:p>
          <a:endParaRPr lang="zh-TW" altLang="en-US"/>
        </a:p>
      </dgm:t>
    </dgm:pt>
    <dgm:pt modelId="{5EDCF955-3F6E-4DCF-B2C6-009E2EA29C41}">
      <dgm:prSet phldrT="[文字]" custT="1"/>
      <dgm:spPr/>
      <dgm:t>
        <a:bodyPr/>
        <a:lstStyle/>
        <a:p>
          <a:r>
            <a:rPr lang="zh-TW" altLang="en-US" sz="2000" b="0" dirty="0" smtClean="0">
              <a:latin typeface="+mn-ea"/>
              <a:ea typeface="+mn-ea"/>
            </a:rPr>
            <a:t>達斯汀．諾貝爾</a:t>
          </a:r>
          <a:endParaRPr lang="en-US" altLang="zh-TW" sz="2000" b="0" dirty="0" smtClean="0">
            <a:latin typeface="+mn-ea"/>
            <a:ea typeface="+mn-ea"/>
          </a:endParaRPr>
        </a:p>
        <a:p>
          <a:r>
            <a:rPr lang="en-US" altLang="zh-TW" sz="2000" b="0" dirty="0" smtClean="0">
              <a:latin typeface="+mn-ea"/>
              <a:ea typeface="+mn-ea"/>
            </a:rPr>
            <a:t>(</a:t>
          </a:r>
          <a:r>
            <a:rPr lang="zh-TW" altLang="en-US" sz="2000" b="0" dirty="0" smtClean="0">
              <a:latin typeface="+mn-ea"/>
              <a:ea typeface="+mn-ea"/>
            </a:rPr>
            <a:t>約翰．卡拉辛斯基</a:t>
          </a:r>
          <a:r>
            <a:rPr lang="zh-TW" altLang="zh-TW" sz="2000" b="0" dirty="0" smtClean="0">
              <a:latin typeface="+mn-ea"/>
              <a:ea typeface="+mn-ea"/>
            </a:rPr>
            <a:t>飾</a:t>
          </a:r>
          <a:r>
            <a:rPr lang="en-US" altLang="zh-TW" sz="2000" b="0" dirty="0" smtClean="0">
              <a:latin typeface="+mn-ea"/>
              <a:ea typeface="+mn-ea"/>
            </a:rPr>
            <a:t>)</a:t>
          </a:r>
        </a:p>
        <a:p>
          <a:r>
            <a:rPr lang="zh-TW" altLang="en-US" sz="2000" b="0" dirty="0" smtClean="0">
              <a:latin typeface="+mn-ea"/>
              <a:ea typeface="+mn-ea"/>
            </a:rPr>
            <a:t>環境保育運動人士</a:t>
          </a:r>
          <a:endParaRPr lang="zh-TW" altLang="en-US" sz="2000" b="0" dirty="0">
            <a:latin typeface="+mn-ea"/>
            <a:ea typeface="+mn-ea"/>
          </a:endParaRPr>
        </a:p>
      </dgm:t>
    </dgm:pt>
    <dgm:pt modelId="{58432985-458A-4AA8-997C-939B7267A50F}" type="parTrans" cxnId="{0BF09769-9C2E-473F-9C79-DE2F663821EE}">
      <dgm:prSet/>
      <dgm:spPr/>
      <dgm:t>
        <a:bodyPr/>
        <a:lstStyle/>
        <a:p>
          <a:endParaRPr lang="zh-TW" altLang="en-US"/>
        </a:p>
      </dgm:t>
    </dgm:pt>
    <dgm:pt modelId="{F28092EF-080F-4FC3-8683-0C85A70450CF}" type="sibTrans" cxnId="{0BF09769-9C2E-473F-9C79-DE2F663821EE}">
      <dgm:prSet/>
      <dgm:spPr/>
      <dgm:t>
        <a:bodyPr/>
        <a:lstStyle/>
        <a:p>
          <a:endParaRPr lang="zh-TW" altLang="en-US"/>
        </a:p>
      </dgm:t>
    </dgm:pt>
    <dgm:pt modelId="{5B2424F3-4E4B-48F4-84C2-8BF9B0E3AE64}">
      <dgm:prSet phldrT="[文字]" custT="1"/>
      <dgm:spPr/>
      <dgm:t>
        <a:bodyPr/>
        <a:lstStyle/>
        <a:p>
          <a:r>
            <a:rPr lang="zh-TW" altLang="zh-TW" sz="2000" b="0" dirty="0" smtClean="0">
              <a:latin typeface="+mn-ea"/>
              <a:ea typeface="+mn-ea"/>
            </a:rPr>
            <a:t>蘇·湯瑪遜</a:t>
          </a:r>
          <a:endParaRPr lang="en-US" altLang="zh-TW" sz="2000" b="0" dirty="0" smtClean="0">
            <a:latin typeface="+mn-ea"/>
            <a:ea typeface="+mn-ea"/>
          </a:endParaRPr>
        </a:p>
        <a:p>
          <a:r>
            <a:rPr lang="zh-TW" altLang="en-US" sz="2000" b="0" dirty="0" smtClean="0">
              <a:latin typeface="+mn-ea"/>
              <a:ea typeface="+mn-ea"/>
            </a:rPr>
            <a:t>（</a:t>
          </a:r>
          <a:r>
            <a:rPr lang="zh-TW" altLang="zh-TW" sz="2000" b="0" dirty="0" smtClean="0">
              <a:latin typeface="+mn-ea"/>
              <a:ea typeface="+mn-ea"/>
            </a:rPr>
            <a:t>法蘭絲</a:t>
          </a:r>
          <a:r>
            <a:rPr lang="zh-TW" altLang="en-US" sz="2000" b="0" dirty="0" smtClean="0">
              <a:latin typeface="+mn-ea"/>
              <a:ea typeface="+mn-ea"/>
            </a:rPr>
            <a:t>．</a:t>
          </a:r>
          <a:r>
            <a:rPr lang="zh-TW" altLang="zh-TW" sz="2000" b="0" dirty="0" smtClean="0">
              <a:latin typeface="+mn-ea"/>
              <a:ea typeface="+mn-ea"/>
            </a:rPr>
            <a:t>麥杜雯 飾</a:t>
          </a:r>
          <a:r>
            <a:rPr lang="zh-TW" altLang="en-US" sz="2000" b="0" dirty="0" smtClean="0">
              <a:latin typeface="+mn-ea"/>
              <a:ea typeface="+mn-ea"/>
            </a:rPr>
            <a:t>）</a:t>
          </a:r>
          <a:endParaRPr lang="en-US" altLang="zh-TW" sz="2000" b="0" dirty="0" smtClean="0">
            <a:latin typeface="+mn-ea"/>
            <a:ea typeface="+mn-ea"/>
          </a:endParaRPr>
        </a:p>
        <a:p>
          <a:r>
            <a:rPr lang="zh-TW" altLang="en-US" sz="2000" b="0" dirty="0" smtClean="0">
              <a:latin typeface="+mn-ea"/>
              <a:ea typeface="+mn-ea"/>
            </a:rPr>
            <a:t>史提夫搭擋</a:t>
          </a:r>
          <a:endParaRPr lang="zh-TW" altLang="en-US" sz="2000" b="0" dirty="0">
            <a:latin typeface="+mn-ea"/>
            <a:ea typeface="+mn-ea"/>
          </a:endParaRPr>
        </a:p>
      </dgm:t>
    </dgm:pt>
    <dgm:pt modelId="{BE82C451-A2B4-45E6-9026-881C604CA188}" type="parTrans" cxnId="{C94D8A12-B593-4F9C-8960-EF4A4261D643}">
      <dgm:prSet/>
      <dgm:spPr/>
      <dgm:t>
        <a:bodyPr/>
        <a:lstStyle/>
        <a:p>
          <a:endParaRPr lang="zh-TW" altLang="en-US"/>
        </a:p>
      </dgm:t>
    </dgm:pt>
    <dgm:pt modelId="{BAFF317C-412B-4637-B5CE-7A4FA78F35E4}" type="sibTrans" cxnId="{C94D8A12-B593-4F9C-8960-EF4A4261D643}">
      <dgm:prSet/>
      <dgm:spPr/>
      <dgm:t>
        <a:bodyPr/>
        <a:lstStyle/>
        <a:p>
          <a:endParaRPr lang="zh-TW" altLang="en-US"/>
        </a:p>
      </dgm:t>
    </dgm:pt>
    <dgm:pt modelId="{E1C9ED33-4936-4FD2-89C8-456215CC2DC3}" type="pres">
      <dgm:prSet presAssocID="{3B1E162C-EC94-47FF-A92E-14B107550133}" presName="Name0" presStyleCnt="0">
        <dgm:presLayoutVars>
          <dgm:dir/>
          <dgm:resizeHandles val="exact"/>
        </dgm:presLayoutVars>
      </dgm:prSet>
      <dgm:spPr/>
    </dgm:pt>
    <dgm:pt modelId="{C68EFA68-80CF-44F9-B28D-18E006B85DA6}" type="pres">
      <dgm:prSet presAssocID="{3B1E162C-EC94-47FF-A92E-14B107550133}" presName="bkgdShp" presStyleLbl="alignAccFollowNode1" presStyleIdx="0" presStyleCnt="1" custLinFactNeighborX="-3068" custLinFactNeighborY="-17574"/>
      <dgm:spPr/>
    </dgm:pt>
    <dgm:pt modelId="{BD962A79-ABDD-4367-B961-632AAB0FBC90}" type="pres">
      <dgm:prSet presAssocID="{3B1E162C-EC94-47FF-A92E-14B107550133}" presName="linComp" presStyleCnt="0"/>
      <dgm:spPr/>
    </dgm:pt>
    <dgm:pt modelId="{057EA8BE-60DA-4174-AC19-E4FCFFA32726}" type="pres">
      <dgm:prSet presAssocID="{7738DAE7-67CA-4420-8BE2-54C2A010CDD8}" presName="compNode" presStyleCnt="0"/>
      <dgm:spPr/>
    </dgm:pt>
    <dgm:pt modelId="{D96EB7B4-82C0-47E0-BF19-48AB65A553C3}" type="pres">
      <dgm:prSet presAssocID="{7738DAE7-67CA-4420-8BE2-54C2A010CDD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C26135-E7C6-4C6F-9310-B412E312513D}" type="pres">
      <dgm:prSet presAssocID="{7738DAE7-67CA-4420-8BE2-54C2A010CDD8}" presName="invisiNode" presStyleLbl="node1" presStyleIdx="0" presStyleCnt="3"/>
      <dgm:spPr/>
    </dgm:pt>
    <dgm:pt modelId="{54C88972-5D6E-40CB-B8AD-BA8E7138A911}" type="pres">
      <dgm:prSet presAssocID="{7738DAE7-67CA-4420-8BE2-54C2A010CDD8}" presName="imagNode" presStyleLbl="fgImgPlace1" presStyleIdx="0" presStyleCnt="3" custScaleX="117259" custScaleY="11719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53654F3E-83FE-4B10-8CB7-F9051D06BA3F}" type="pres">
      <dgm:prSet presAssocID="{FA808918-F532-4D8E-8E21-5AAF718AF071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1AAED0B3-0329-42D1-82B9-E9ADD0E281ED}" type="pres">
      <dgm:prSet presAssocID="{5EDCF955-3F6E-4DCF-B2C6-009E2EA29C41}" presName="compNode" presStyleCnt="0"/>
      <dgm:spPr/>
    </dgm:pt>
    <dgm:pt modelId="{75E78BB0-CA0F-485D-9913-7A3DF9FBD4EE}" type="pres">
      <dgm:prSet presAssocID="{5EDCF955-3F6E-4DCF-B2C6-009E2EA29C4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767EA3-2E78-4D0C-A3B6-E63648D6FC43}" type="pres">
      <dgm:prSet presAssocID="{5EDCF955-3F6E-4DCF-B2C6-009E2EA29C41}" presName="invisiNode" presStyleLbl="node1" presStyleIdx="1" presStyleCnt="3"/>
      <dgm:spPr/>
    </dgm:pt>
    <dgm:pt modelId="{B7E4E8AC-5FC3-40A1-ACCA-D01A3F38B723}" type="pres">
      <dgm:prSet presAssocID="{5EDCF955-3F6E-4DCF-B2C6-009E2EA29C41}" presName="imagNode" presStyleLbl="fgImgPlace1" presStyleIdx="1" presStyleCnt="3" custScaleX="110902" custScaleY="12028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A73D04CA-855F-4C1C-8AE4-1AB7702D2D04}" type="pres">
      <dgm:prSet presAssocID="{F28092EF-080F-4FC3-8683-0C85A70450CF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6E1F3DA0-0D79-435C-BBF6-A32AF8768AB9}" type="pres">
      <dgm:prSet presAssocID="{5B2424F3-4E4B-48F4-84C2-8BF9B0E3AE64}" presName="compNode" presStyleCnt="0"/>
      <dgm:spPr/>
    </dgm:pt>
    <dgm:pt modelId="{A63CCBA5-E39B-4FE9-B224-885D0E1DB890}" type="pres">
      <dgm:prSet presAssocID="{5B2424F3-4E4B-48F4-84C2-8BF9B0E3AE6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A5FF6D-808E-4A24-AF00-50B4DB3FE6F3}" type="pres">
      <dgm:prSet presAssocID="{5B2424F3-4E4B-48F4-84C2-8BF9B0E3AE64}" presName="invisiNode" presStyleLbl="node1" presStyleIdx="2" presStyleCnt="3"/>
      <dgm:spPr/>
    </dgm:pt>
    <dgm:pt modelId="{0973A53F-A590-4B7F-9B16-F7E199A28395}" type="pres">
      <dgm:prSet presAssocID="{5B2424F3-4E4B-48F4-84C2-8BF9B0E3AE64}" presName="imagNode" presStyleLbl="fgImgPlace1" presStyleIdx="2" presStyleCnt="3" custScaleX="114649" custScaleY="1156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</dgm:ptLst>
  <dgm:cxnLst>
    <dgm:cxn modelId="{19A52322-CC1F-4C87-8351-D190B4644863}" type="presOf" srcId="{FA808918-F532-4D8E-8E21-5AAF718AF071}" destId="{53654F3E-83FE-4B10-8CB7-F9051D06BA3F}" srcOrd="0" destOrd="0" presId="urn:microsoft.com/office/officeart/2005/8/layout/pList2"/>
    <dgm:cxn modelId="{78C9B186-8044-4C31-AB3D-B68A4B1BF0CF}" type="presOf" srcId="{5EDCF955-3F6E-4DCF-B2C6-009E2EA29C41}" destId="{75E78BB0-CA0F-485D-9913-7A3DF9FBD4EE}" srcOrd="0" destOrd="0" presId="urn:microsoft.com/office/officeart/2005/8/layout/pList2"/>
    <dgm:cxn modelId="{2F21B0DC-06CC-4E44-83ED-18499CE55BF8}" srcId="{3B1E162C-EC94-47FF-A92E-14B107550133}" destId="{7738DAE7-67CA-4420-8BE2-54C2A010CDD8}" srcOrd="0" destOrd="0" parTransId="{BF70D5B4-CB5B-479E-B18A-0AFA8569915C}" sibTransId="{FA808918-F532-4D8E-8E21-5AAF718AF071}"/>
    <dgm:cxn modelId="{640F29FC-3593-40B3-8089-8C2941EEF8C9}" type="presOf" srcId="{5B2424F3-4E4B-48F4-84C2-8BF9B0E3AE64}" destId="{A63CCBA5-E39B-4FE9-B224-885D0E1DB890}" srcOrd="0" destOrd="0" presId="urn:microsoft.com/office/officeart/2005/8/layout/pList2"/>
    <dgm:cxn modelId="{469E282B-2584-4E3B-B612-6D853154E82A}" type="presOf" srcId="{7738DAE7-67CA-4420-8BE2-54C2A010CDD8}" destId="{D96EB7B4-82C0-47E0-BF19-48AB65A553C3}" srcOrd="0" destOrd="0" presId="urn:microsoft.com/office/officeart/2005/8/layout/pList2"/>
    <dgm:cxn modelId="{52DF45B9-8FF0-4EA6-B02A-25D614BAEB99}" type="presOf" srcId="{3B1E162C-EC94-47FF-A92E-14B107550133}" destId="{E1C9ED33-4936-4FD2-89C8-456215CC2DC3}" srcOrd="0" destOrd="0" presId="urn:microsoft.com/office/officeart/2005/8/layout/pList2"/>
    <dgm:cxn modelId="{F9AF4A5F-E7FC-4D9E-BBD6-52BBE9E55FC3}" type="presOf" srcId="{F28092EF-080F-4FC3-8683-0C85A70450CF}" destId="{A73D04CA-855F-4C1C-8AE4-1AB7702D2D04}" srcOrd="0" destOrd="0" presId="urn:microsoft.com/office/officeart/2005/8/layout/pList2"/>
    <dgm:cxn modelId="{0BF09769-9C2E-473F-9C79-DE2F663821EE}" srcId="{3B1E162C-EC94-47FF-A92E-14B107550133}" destId="{5EDCF955-3F6E-4DCF-B2C6-009E2EA29C41}" srcOrd="1" destOrd="0" parTransId="{58432985-458A-4AA8-997C-939B7267A50F}" sibTransId="{F28092EF-080F-4FC3-8683-0C85A70450CF}"/>
    <dgm:cxn modelId="{C94D8A12-B593-4F9C-8960-EF4A4261D643}" srcId="{3B1E162C-EC94-47FF-A92E-14B107550133}" destId="{5B2424F3-4E4B-48F4-84C2-8BF9B0E3AE64}" srcOrd="2" destOrd="0" parTransId="{BE82C451-A2B4-45E6-9026-881C604CA188}" sibTransId="{BAFF317C-412B-4637-B5CE-7A4FA78F35E4}"/>
    <dgm:cxn modelId="{D13A9FED-996F-4833-9431-46E8C0D53915}" type="presParOf" srcId="{E1C9ED33-4936-4FD2-89C8-456215CC2DC3}" destId="{C68EFA68-80CF-44F9-B28D-18E006B85DA6}" srcOrd="0" destOrd="0" presId="urn:microsoft.com/office/officeart/2005/8/layout/pList2"/>
    <dgm:cxn modelId="{C02645E3-0942-4869-9A65-A584D8C8273A}" type="presParOf" srcId="{E1C9ED33-4936-4FD2-89C8-456215CC2DC3}" destId="{BD962A79-ABDD-4367-B961-632AAB0FBC90}" srcOrd="1" destOrd="0" presId="urn:microsoft.com/office/officeart/2005/8/layout/pList2"/>
    <dgm:cxn modelId="{BDB62F01-09A0-4CD3-8023-06BCA58A7E52}" type="presParOf" srcId="{BD962A79-ABDD-4367-B961-632AAB0FBC90}" destId="{057EA8BE-60DA-4174-AC19-E4FCFFA32726}" srcOrd="0" destOrd="0" presId="urn:microsoft.com/office/officeart/2005/8/layout/pList2"/>
    <dgm:cxn modelId="{4B78692F-0117-498B-BC71-C0FD88C47371}" type="presParOf" srcId="{057EA8BE-60DA-4174-AC19-E4FCFFA32726}" destId="{D96EB7B4-82C0-47E0-BF19-48AB65A553C3}" srcOrd="0" destOrd="0" presId="urn:microsoft.com/office/officeart/2005/8/layout/pList2"/>
    <dgm:cxn modelId="{4113CD14-62CE-4916-A5C3-5FC861F0CB0B}" type="presParOf" srcId="{057EA8BE-60DA-4174-AC19-E4FCFFA32726}" destId="{C4C26135-E7C6-4C6F-9310-B412E312513D}" srcOrd="1" destOrd="0" presId="urn:microsoft.com/office/officeart/2005/8/layout/pList2"/>
    <dgm:cxn modelId="{05205A6A-D716-4361-B8F2-42C567094F24}" type="presParOf" srcId="{057EA8BE-60DA-4174-AC19-E4FCFFA32726}" destId="{54C88972-5D6E-40CB-B8AD-BA8E7138A911}" srcOrd="2" destOrd="0" presId="urn:microsoft.com/office/officeart/2005/8/layout/pList2"/>
    <dgm:cxn modelId="{5F75218B-26B7-4265-9C34-D765FFD50C7D}" type="presParOf" srcId="{BD962A79-ABDD-4367-B961-632AAB0FBC90}" destId="{53654F3E-83FE-4B10-8CB7-F9051D06BA3F}" srcOrd="1" destOrd="0" presId="urn:microsoft.com/office/officeart/2005/8/layout/pList2"/>
    <dgm:cxn modelId="{C8B1BFC4-0A9F-4F54-B6FA-280395225BAB}" type="presParOf" srcId="{BD962A79-ABDD-4367-B961-632AAB0FBC90}" destId="{1AAED0B3-0329-42D1-82B9-E9ADD0E281ED}" srcOrd="2" destOrd="0" presId="urn:microsoft.com/office/officeart/2005/8/layout/pList2"/>
    <dgm:cxn modelId="{4138E59B-F54A-4ABB-A0AC-ACBFD2FCB011}" type="presParOf" srcId="{1AAED0B3-0329-42D1-82B9-E9ADD0E281ED}" destId="{75E78BB0-CA0F-485D-9913-7A3DF9FBD4EE}" srcOrd="0" destOrd="0" presId="urn:microsoft.com/office/officeart/2005/8/layout/pList2"/>
    <dgm:cxn modelId="{60307C58-9716-4AE5-8D76-99763B533226}" type="presParOf" srcId="{1AAED0B3-0329-42D1-82B9-E9ADD0E281ED}" destId="{CD767EA3-2E78-4D0C-A3B6-E63648D6FC43}" srcOrd="1" destOrd="0" presId="urn:microsoft.com/office/officeart/2005/8/layout/pList2"/>
    <dgm:cxn modelId="{FE89DE6F-E97C-4E08-B57B-674DA4B08767}" type="presParOf" srcId="{1AAED0B3-0329-42D1-82B9-E9ADD0E281ED}" destId="{B7E4E8AC-5FC3-40A1-ACCA-D01A3F38B723}" srcOrd="2" destOrd="0" presId="urn:microsoft.com/office/officeart/2005/8/layout/pList2"/>
    <dgm:cxn modelId="{AA5CAB3E-C2E3-4DCC-ADA0-383C4FD0EA04}" type="presParOf" srcId="{BD962A79-ABDD-4367-B961-632AAB0FBC90}" destId="{A73D04CA-855F-4C1C-8AE4-1AB7702D2D04}" srcOrd="3" destOrd="0" presId="urn:microsoft.com/office/officeart/2005/8/layout/pList2"/>
    <dgm:cxn modelId="{D7F8AC9F-A102-455C-AB47-A8C284D8E445}" type="presParOf" srcId="{BD962A79-ABDD-4367-B961-632AAB0FBC90}" destId="{6E1F3DA0-0D79-435C-BBF6-A32AF8768AB9}" srcOrd="4" destOrd="0" presId="urn:microsoft.com/office/officeart/2005/8/layout/pList2"/>
    <dgm:cxn modelId="{B5ADF320-D848-4B6B-89F3-5C86F259B123}" type="presParOf" srcId="{6E1F3DA0-0D79-435C-BBF6-A32AF8768AB9}" destId="{A63CCBA5-E39B-4FE9-B224-885D0E1DB890}" srcOrd="0" destOrd="0" presId="urn:microsoft.com/office/officeart/2005/8/layout/pList2"/>
    <dgm:cxn modelId="{7142DDA1-C374-4AAD-9504-A5DD8C9F6C1A}" type="presParOf" srcId="{6E1F3DA0-0D79-435C-BBF6-A32AF8768AB9}" destId="{1DA5FF6D-808E-4A24-AF00-50B4DB3FE6F3}" srcOrd="1" destOrd="0" presId="urn:microsoft.com/office/officeart/2005/8/layout/pList2"/>
    <dgm:cxn modelId="{2648BC28-8993-4AAD-BF24-5CB48C533886}" type="presParOf" srcId="{6E1F3DA0-0D79-435C-BBF6-A32AF8768AB9}" destId="{0973A53F-A590-4B7F-9B16-F7E199A2839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F5482D-4D6F-4341-93E9-58F474EE3D14}" type="doc">
      <dgm:prSet loTypeId="urn:microsoft.com/office/officeart/2005/8/layout/pList2" loCatId="list" qsTypeId="urn:microsoft.com/office/officeart/2005/8/quickstyle/3d1" qsCatId="3D" csTypeId="urn:microsoft.com/office/officeart/2005/8/colors/accent0_3" csCatId="mainScheme" phldr="1"/>
      <dgm:spPr/>
    </dgm:pt>
    <dgm:pt modelId="{BEFBEC40-A147-477D-881A-DA0D88E94377}">
      <dgm:prSet phldrT="[文字]" custT="1"/>
      <dgm:spPr/>
      <dgm:t>
        <a:bodyPr/>
        <a:lstStyle/>
        <a:p>
          <a:r>
            <a:rPr lang="zh-TW" altLang="zh-TW" sz="2000" b="0" dirty="0" smtClean="0">
              <a:latin typeface="+mn-ea"/>
              <a:ea typeface="+mn-ea"/>
            </a:rPr>
            <a:t>法蘭克</a:t>
          </a:r>
          <a:r>
            <a:rPr lang="en-US" altLang="zh-TW" sz="2000" b="0" dirty="0" smtClean="0">
              <a:latin typeface="+mn-ea"/>
              <a:ea typeface="+mn-ea"/>
            </a:rPr>
            <a:t>·</a:t>
          </a:r>
          <a:r>
            <a:rPr lang="zh-TW" altLang="zh-TW" sz="2000" b="0" dirty="0" smtClean="0">
              <a:latin typeface="+mn-ea"/>
              <a:ea typeface="+mn-ea"/>
            </a:rPr>
            <a:t>葉慈</a:t>
          </a:r>
          <a:endParaRPr lang="en-US" altLang="zh-TW" sz="2000" b="0" dirty="0" smtClean="0">
            <a:latin typeface="+mn-ea"/>
            <a:ea typeface="+mn-ea"/>
          </a:endParaRPr>
        </a:p>
        <a:p>
          <a:r>
            <a:rPr lang="zh-TW" altLang="en-US" sz="2000" b="0" dirty="0" smtClean="0">
              <a:latin typeface="+mn-ea"/>
              <a:ea typeface="+mn-ea"/>
            </a:rPr>
            <a:t>（</a:t>
          </a:r>
          <a:r>
            <a:rPr lang="zh-TW" altLang="zh-TW" sz="2000" b="0" dirty="0" smtClean="0">
              <a:latin typeface="+mn-ea"/>
              <a:ea typeface="+mn-ea"/>
            </a:rPr>
            <a:t>哈爾·霍爾布魯克 飾</a:t>
          </a:r>
          <a:r>
            <a:rPr lang="zh-TW" altLang="en-US" sz="2000" b="0" dirty="0" smtClean="0">
              <a:latin typeface="+mn-ea"/>
              <a:ea typeface="+mn-ea"/>
            </a:rPr>
            <a:t>）</a:t>
          </a:r>
          <a:endParaRPr lang="en-US" altLang="zh-TW" sz="2000" b="0" dirty="0" smtClean="0">
            <a:latin typeface="+mn-ea"/>
            <a:ea typeface="+mn-ea"/>
          </a:endParaRPr>
        </a:p>
        <a:p>
          <a:r>
            <a:rPr lang="zh-TW" altLang="en-US" sz="2000" b="0" dirty="0" smtClean="0">
              <a:latin typeface="+mn-ea"/>
              <a:ea typeface="+mn-ea"/>
            </a:rPr>
            <a:t>資深教師</a:t>
          </a:r>
          <a:endParaRPr lang="zh-TW" altLang="en-US" sz="2000" b="0" dirty="0">
            <a:latin typeface="+mn-ea"/>
            <a:ea typeface="+mn-ea"/>
          </a:endParaRPr>
        </a:p>
      </dgm:t>
    </dgm:pt>
    <dgm:pt modelId="{BD64FF2C-66ED-4B7D-AA5F-8FD7F545D313}" type="parTrans" cxnId="{6F07BAF8-528B-43A3-9D38-A0C91B81EF4E}">
      <dgm:prSet/>
      <dgm:spPr/>
      <dgm:t>
        <a:bodyPr/>
        <a:lstStyle/>
        <a:p>
          <a:endParaRPr lang="zh-TW" altLang="en-US"/>
        </a:p>
      </dgm:t>
    </dgm:pt>
    <dgm:pt modelId="{D33B9207-5C6C-4C24-A129-14E428BECFCA}" type="sibTrans" cxnId="{6F07BAF8-528B-43A3-9D38-A0C91B81EF4E}">
      <dgm:prSet/>
      <dgm:spPr/>
      <dgm:t>
        <a:bodyPr/>
        <a:lstStyle/>
        <a:p>
          <a:endParaRPr lang="zh-TW" altLang="en-US"/>
        </a:p>
      </dgm:t>
    </dgm:pt>
    <dgm:pt modelId="{85E01227-87D7-47DE-A752-86CF0AF4CC7C}">
      <dgm:prSet phldrT="[文字]" custT="1"/>
      <dgm:spPr/>
      <dgm:t>
        <a:bodyPr/>
        <a:lstStyle/>
        <a:p>
          <a:r>
            <a:rPr lang="zh-TW" altLang="zh-TW" sz="2000" b="0" dirty="0" smtClean="0">
              <a:latin typeface="+mn-ea"/>
              <a:ea typeface="+mn-ea"/>
            </a:rPr>
            <a:t>艾莉絲</a:t>
          </a:r>
          <a:endParaRPr lang="en-US" altLang="zh-TW" sz="2000" b="0" dirty="0" smtClean="0">
            <a:latin typeface="+mn-ea"/>
            <a:ea typeface="+mn-ea"/>
          </a:endParaRPr>
        </a:p>
        <a:p>
          <a:r>
            <a:rPr lang="zh-TW" altLang="en-US" sz="2000" b="0" dirty="0" smtClean="0">
              <a:latin typeface="+mn-ea"/>
              <a:ea typeface="+mn-ea"/>
            </a:rPr>
            <a:t>（</a:t>
          </a:r>
          <a:r>
            <a:rPr lang="zh-TW" altLang="zh-TW" sz="2000" b="0" dirty="0" smtClean="0">
              <a:latin typeface="+mn-ea"/>
              <a:ea typeface="+mn-ea"/>
            </a:rPr>
            <a:t>羅絲瑪麗</a:t>
          </a:r>
          <a:r>
            <a:rPr lang="en-US" altLang="zh-TW" sz="2000" b="0" dirty="0" smtClean="0">
              <a:latin typeface="+mn-ea"/>
              <a:ea typeface="+mn-ea"/>
            </a:rPr>
            <a:t>·</a:t>
          </a:r>
          <a:r>
            <a:rPr lang="zh-TW" altLang="zh-TW" sz="2000" b="0" dirty="0" smtClean="0">
              <a:latin typeface="+mn-ea"/>
              <a:ea typeface="+mn-ea"/>
            </a:rPr>
            <a:t>德威特 飾</a:t>
          </a:r>
          <a:r>
            <a:rPr lang="zh-TW" altLang="en-US" sz="2000" b="0" dirty="0" smtClean="0">
              <a:latin typeface="+mn-ea"/>
              <a:ea typeface="+mn-ea"/>
            </a:rPr>
            <a:t>）</a:t>
          </a:r>
          <a:endParaRPr lang="en-US" altLang="zh-TW" sz="2000" b="0" dirty="0" smtClean="0">
            <a:latin typeface="+mn-ea"/>
            <a:ea typeface="+mn-ea"/>
          </a:endParaRPr>
        </a:p>
        <a:p>
          <a:r>
            <a:rPr lang="zh-TW" altLang="en-US" sz="2000" b="0" dirty="0" smtClean="0">
              <a:latin typeface="+mn-ea"/>
              <a:ea typeface="+mn-ea"/>
            </a:rPr>
            <a:t>小學女教師</a:t>
          </a:r>
          <a:endParaRPr lang="zh-TW" altLang="en-US" sz="2000" b="0" dirty="0">
            <a:latin typeface="+mn-ea"/>
            <a:ea typeface="+mn-ea"/>
          </a:endParaRPr>
        </a:p>
      </dgm:t>
    </dgm:pt>
    <dgm:pt modelId="{680AA94E-9DDE-4501-AC2B-63AE32A062EA}" type="parTrans" cxnId="{25171C1F-AA08-4275-A7B8-54802C3423DF}">
      <dgm:prSet/>
      <dgm:spPr/>
      <dgm:t>
        <a:bodyPr/>
        <a:lstStyle/>
        <a:p>
          <a:endParaRPr lang="zh-TW" altLang="en-US"/>
        </a:p>
      </dgm:t>
    </dgm:pt>
    <dgm:pt modelId="{67678D09-3EE5-4EC7-81A3-576537B942CA}" type="sibTrans" cxnId="{25171C1F-AA08-4275-A7B8-54802C3423DF}">
      <dgm:prSet/>
      <dgm:spPr/>
      <dgm:t>
        <a:bodyPr/>
        <a:lstStyle/>
        <a:p>
          <a:endParaRPr lang="zh-TW" altLang="en-US"/>
        </a:p>
      </dgm:t>
    </dgm:pt>
    <dgm:pt modelId="{1CB69B9B-23FC-46BB-BCAB-E74C7F49E38E}" type="pres">
      <dgm:prSet presAssocID="{BEF5482D-4D6F-4341-93E9-58F474EE3D14}" presName="Name0" presStyleCnt="0">
        <dgm:presLayoutVars>
          <dgm:dir/>
          <dgm:resizeHandles val="exact"/>
        </dgm:presLayoutVars>
      </dgm:prSet>
      <dgm:spPr/>
    </dgm:pt>
    <dgm:pt modelId="{738CAB2C-7BAC-49DF-9C18-84F625A9E2EA}" type="pres">
      <dgm:prSet presAssocID="{BEF5482D-4D6F-4341-93E9-58F474EE3D14}" presName="bkgdShp" presStyleLbl="alignAccFollowNode1" presStyleIdx="0" presStyleCnt="1" custLinFactNeighborY="-9072"/>
      <dgm:spPr/>
    </dgm:pt>
    <dgm:pt modelId="{C1B2186C-92A5-46B6-BDBD-28566AE5C965}" type="pres">
      <dgm:prSet presAssocID="{BEF5482D-4D6F-4341-93E9-58F474EE3D14}" presName="linComp" presStyleCnt="0"/>
      <dgm:spPr/>
    </dgm:pt>
    <dgm:pt modelId="{841A84CC-C988-48C7-90DA-6E4248BAEB0C}" type="pres">
      <dgm:prSet presAssocID="{BEFBEC40-A147-477D-881A-DA0D88E94377}" presName="compNode" presStyleCnt="0"/>
      <dgm:spPr/>
    </dgm:pt>
    <dgm:pt modelId="{6AA14D76-6059-42F7-B0FE-58EFF20DF15F}" type="pres">
      <dgm:prSet presAssocID="{BEFBEC40-A147-477D-881A-DA0D88E9437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CC5C07-4087-469A-87BA-BCCA73F77357}" type="pres">
      <dgm:prSet presAssocID="{BEFBEC40-A147-477D-881A-DA0D88E94377}" presName="invisiNode" presStyleLbl="node1" presStyleIdx="0" presStyleCnt="2"/>
      <dgm:spPr/>
    </dgm:pt>
    <dgm:pt modelId="{6D9C5C01-555C-4E0E-A9AD-C408FEDF78DE}" type="pres">
      <dgm:prSet presAssocID="{BEFBEC40-A147-477D-881A-DA0D88E94377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2395483D-2F7F-4A3A-8675-6BCB84824E58}" type="pres">
      <dgm:prSet presAssocID="{D33B9207-5C6C-4C24-A129-14E428BECFCA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2502E8DA-D066-40F6-A9F9-5B7D3C97B6A2}" type="pres">
      <dgm:prSet presAssocID="{85E01227-87D7-47DE-A752-86CF0AF4CC7C}" presName="compNode" presStyleCnt="0"/>
      <dgm:spPr/>
    </dgm:pt>
    <dgm:pt modelId="{DE26896D-B5A0-4237-A0E8-BAB4E283C672}" type="pres">
      <dgm:prSet presAssocID="{85E01227-87D7-47DE-A752-86CF0AF4CC7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1494F7-7847-4DE4-A20E-6FF038C99FA9}" type="pres">
      <dgm:prSet presAssocID="{85E01227-87D7-47DE-A752-86CF0AF4CC7C}" presName="invisiNode" presStyleLbl="node1" presStyleIdx="1" presStyleCnt="2"/>
      <dgm:spPr/>
    </dgm:pt>
    <dgm:pt modelId="{C2F92397-28AB-4288-8337-01254758D5D7}" type="pres">
      <dgm:prSet presAssocID="{85E01227-87D7-47DE-A752-86CF0AF4CC7C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</dgm:spPr>
    </dgm:pt>
  </dgm:ptLst>
  <dgm:cxnLst>
    <dgm:cxn modelId="{7631F774-8B51-4C3F-B2B7-15AF8A9EBDE5}" type="presOf" srcId="{D33B9207-5C6C-4C24-A129-14E428BECFCA}" destId="{2395483D-2F7F-4A3A-8675-6BCB84824E58}" srcOrd="0" destOrd="0" presId="urn:microsoft.com/office/officeart/2005/8/layout/pList2"/>
    <dgm:cxn modelId="{6F07BAF8-528B-43A3-9D38-A0C91B81EF4E}" srcId="{BEF5482D-4D6F-4341-93E9-58F474EE3D14}" destId="{BEFBEC40-A147-477D-881A-DA0D88E94377}" srcOrd="0" destOrd="0" parTransId="{BD64FF2C-66ED-4B7D-AA5F-8FD7F545D313}" sibTransId="{D33B9207-5C6C-4C24-A129-14E428BECFCA}"/>
    <dgm:cxn modelId="{99FAD20A-D905-4B85-9ACB-69F372E980C3}" type="presOf" srcId="{BEF5482D-4D6F-4341-93E9-58F474EE3D14}" destId="{1CB69B9B-23FC-46BB-BCAB-E74C7F49E38E}" srcOrd="0" destOrd="0" presId="urn:microsoft.com/office/officeart/2005/8/layout/pList2"/>
    <dgm:cxn modelId="{E07C7A75-471F-40B4-A439-130035B66EA4}" type="presOf" srcId="{BEFBEC40-A147-477D-881A-DA0D88E94377}" destId="{6AA14D76-6059-42F7-B0FE-58EFF20DF15F}" srcOrd="0" destOrd="0" presId="urn:microsoft.com/office/officeart/2005/8/layout/pList2"/>
    <dgm:cxn modelId="{95506DBE-9E81-44B1-B044-1DDD6A80D6CA}" type="presOf" srcId="{85E01227-87D7-47DE-A752-86CF0AF4CC7C}" destId="{DE26896D-B5A0-4237-A0E8-BAB4E283C672}" srcOrd="0" destOrd="0" presId="urn:microsoft.com/office/officeart/2005/8/layout/pList2"/>
    <dgm:cxn modelId="{25171C1F-AA08-4275-A7B8-54802C3423DF}" srcId="{BEF5482D-4D6F-4341-93E9-58F474EE3D14}" destId="{85E01227-87D7-47DE-A752-86CF0AF4CC7C}" srcOrd="1" destOrd="0" parTransId="{680AA94E-9DDE-4501-AC2B-63AE32A062EA}" sibTransId="{67678D09-3EE5-4EC7-81A3-576537B942CA}"/>
    <dgm:cxn modelId="{3A1EE68A-AA72-496C-9013-EBE73E1E4322}" type="presParOf" srcId="{1CB69B9B-23FC-46BB-BCAB-E74C7F49E38E}" destId="{738CAB2C-7BAC-49DF-9C18-84F625A9E2EA}" srcOrd="0" destOrd="0" presId="urn:microsoft.com/office/officeart/2005/8/layout/pList2"/>
    <dgm:cxn modelId="{5620FA04-2644-4237-A6F6-385FA9E2A61D}" type="presParOf" srcId="{1CB69B9B-23FC-46BB-BCAB-E74C7F49E38E}" destId="{C1B2186C-92A5-46B6-BDBD-28566AE5C965}" srcOrd="1" destOrd="0" presId="urn:microsoft.com/office/officeart/2005/8/layout/pList2"/>
    <dgm:cxn modelId="{BABF60A5-1F31-47A9-9085-08C665D839C6}" type="presParOf" srcId="{C1B2186C-92A5-46B6-BDBD-28566AE5C965}" destId="{841A84CC-C988-48C7-90DA-6E4248BAEB0C}" srcOrd="0" destOrd="0" presId="urn:microsoft.com/office/officeart/2005/8/layout/pList2"/>
    <dgm:cxn modelId="{5FCCCC57-4AFE-4B68-8792-046D4328D7C8}" type="presParOf" srcId="{841A84CC-C988-48C7-90DA-6E4248BAEB0C}" destId="{6AA14D76-6059-42F7-B0FE-58EFF20DF15F}" srcOrd="0" destOrd="0" presId="urn:microsoft.com/office/officeart/2005/8/layout/pList2"/>
    <dgm:cxn modelId="{40BA896A-EAB8-4DD9-86DD-A8F1CEEA40CD}" type="presParOf" srcId="{841A84CC-C988-48C7-90DA-6E4248BAEB0C}" destId="{8ACC5C07-4087-469A-87BA-BCCA73F77357}" srcOrd="1" destOrd="0" presId="urn:microsoft.com/office/officeart/2005/8/layout/pList2"/>
    <dgm:cxn modelId="{31C9C717-E448-408D-B430-DAD5B681C70C}" type="presParOf" srcId="{841A84CC-C988-48C7-90DA-6E4248BAEB0C}" destId="{6D9C5C01-555C-4E0E-A9AD-C408FEDF78DE}" srcOrd="2" destOrd="0" presId="urn:microsoft.com/office/officeart/2005/8/layout/pList2"/>
    <dgm:cxn modelId="{2A26AE1F-7B98-4E47-B79C-EE36D1C55039}" type="presParOf" srcId="{C1B2186C-92A5-46B6-BDBD-28566AE5C965}" destId="{2395483D-2F7F-4A3A-8675-6BCB84824E58}" srcOrd="1" destOrd="0" presId="urn:microsoft.com/office/officeart/2005/8/layout/pList2"/>
    <dgm:cxn modelId="{B23B6DE1-AF41-485A-9E4F-F4AD62084AA3}" type="presParOf" srcId="{C1B2186C-92A5-46B6-BDBD-28566AE5C965}" destId="{2502E8DA-D066-40F6-A9F9-5B7D3C97B6A2}" srcOrd="2" destOrd="0" presId="urn:microsoft.com/office/officeart/2005/8/layout/pList2"/>
    <dgm:cxn modelId="{3892EF3D-749A-4D00-AF70-0F3436A41970}" type="presParOf" srcId="{2502E8DA-D066-40F6-A9F9-5B7D3C97B6A2}" destId="{DE26896D-B5A0-4237-A0E8-BAB4E283C672}" srcOrd="0" destOrd="0" presId="urn:microsoft.com/office/officeart/2005/8/layout/pList2"/>
    <dgm:cxn modelId="{B4B93B5E-8EB3-46D2-ACDF-936605D8B676}" type="presParOf" srcId="{2502E8DA-D066-40F6-A9F9-5B7D3C97B6A2}" destId="{731494F7-7847-4DE4-A20E-6FF038C99FA9}" srcOrd="1" destOrd="0" presId="urn:microsoft.com/office/officeart/2005/8/layout/pList2"/>
    <dgm:cxn modelId="{DB54622E-B2EF-4251-9C2E-B3E5C1BABE76}" type="presParOf" srcId="{2502E8DA-D066-40F6-A9F9-5B7D3C97B6A2}" destId="{C2F92397-28AB-4288-8337-01254758D5D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EFA68-80CF-44F9-B28D-18E006B85DA6}">
      <dsp:nvSpPr>
        <dsp:cNvPr id="0" name=""/>
        <dsp:cNvSpPr/>
      </dsp:nvSpPr>
      <dsp:spPr>
        <a:xfrm>
          <a:off x="0" y="0"/>
          <a:ext cx="9444743" cy="1991359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C88972-5D6E-40CB-B8AD-BA8E7138A911}">
      <dsp:nvSpPr>
        <dsp:cNvPr id="0" name=""/>
        <dsp:cNvSpPr/>
      </dsp:nvSpPr>
      <dsp:spPr>
        <a:xfrm>
          <a:off x="287138" y="139977"/>
          <a:ext cx="2866905" cy="1711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96EB7B4-82C0-47E0-BF19-48AB65A553C3}">
      <dsp:nvSpPr>
        <dsp:cNvPr id="0" name=""/>
        <dsp:cNvSpPr/>
      </dsp:nvSpPr>
      <dsp:spPr>
        <a:xfrm rot="10800000">
          <a:off x="498124" y="1991359"/>
          <a:ext cx="2444934" cy="243388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史提夫．巴特勒</a:t>
          </a:r>
          <a:endParaRPr lang="en-US" altLang="zh-TW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（麥特．戴蒙 飾）</a:t>
          </a:r>
          <a:endParaRPr lang="en-US" altLang="zh-TW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環球業務員</a:t>
          </a:r>
          <a:endParaRPr lang="zh-TW" altLang="en-US" sz="2000" kern="1200" dirty="0"/>
        </a:p>
      </dsp:txBody>
      <dsp:txXfrm rot="10800000">
        <a:off x="572974" y="1991359"/>
        <a:ext cx="2295234" cy="2359034"/>
      </dsp:txXfrm>
    </dsp:sp>
    <dsp:sp modelId="{B7E4E8AC-5FC3-40A1-ACCA-D01A3F38B723}">
      <dsp:nvSpPr>
        <dsp:cNvPr id="0" name=""/>
        <dsp:cNvSpPr/>
      </dsp:nvSpPr>
      <dsp:spPr>
        <a:xfrm>
          <a:off x="3398537" y="117400"/>
          <a:ext cx="2711480" cy="17565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5E78BB0-CA0F-485D-9913-7A3DF9FBD4EE}">
      <dsp:nvSpPr>
        <dsp:cNvPr id="0" name=""/>
        <dsp:cNvSpPr/>
      </dsp:nvSpPr>
      <dsp:spPr>
        <a:xfrm rot="10800000">
          <a:off x="3531810" y="1991359"/>
          <a:ext cx="2444934" cy="243388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+mn-ea"/>
              <a:ea typeface="+mn-ea"/>
            </a:rPr>
            <a:t>達斯汀．諾貝爾</a:t>
          </a:r>
          <a:endParaRPr lang="en-US" altLang="zh-TW" sz="2000" b="0" kern="1200" dirty="0" smtClean="0">
            <a:latin typeface="+mn-ea"/>
            <a:ea typeface="+mn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0" kern="1200" dirty="0" smtClean="0">
              <a:latin typeface="+mn-ea"/>
              <a:ea typeface="+mn-ea"/>
            </a:rPr>
            <a:t>(</a:t>
          </a:r>
          <a:r>
            <a:rPr lang="zh-TW" altLang="en-US" sz="2000" b="0" kern="1200" dirty="0" smtClean="0">
              <a:latin typeface="+mn-ea"/>
              <a:ea typeface="+mn-ea"/>
            </a:rPr>
            <a:t>約翰．卡拉辛斯基</a:t>
          </a:r>
          <a:r>
            <a:rPr lang="zh-TW" altLang="zh-TW" sz="2000" b="0" kern="1200" dirty="0" smtClean="0">
              <a:latin typeface="+mn-ea"/>
              <a:ea typeface="+mn-ea"/>
            </a:rPr>
            <a:t>飾</a:t>
          </a:r>
          <a:r>
            <a:rPr lang="en-US" altLang="zh-TW" sz="2000" b="0" kern="1200" dirty="0" smtClean="0">
              <a:latin typeface="+mn-ea"/>
              <a:ea typeface="+mn-ea"/>
            </a:rPr>
            <a:t>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+mn-ea"/>
              <a:ea typeface="+mn-ea"/>
            </a:rPr>
            <a:t>環境保育運動人士</a:t>
          </a:r>
          <a:endParaRPr lang="zh-TW" altLang="en-US" sz="2000" b="0" kern="1200" dirty="0">
            <a:latin typeface="+mn-ea"/>
            <a:ea typeface="+mn-ea"/>
          </a:endParaRPr>
        </a:p>
      </dsp:txBody>
      <dsp:txXfrm rot="10800000">
        <a:off x="3606660" y="1991359"/>
        <a:ext cx="2295234" cy="2359034"/>
      </dsp:txXfrm>
    </dsp:sp>
    <dsp:sp modelId="{0973A53F-A590-4B7F-9B16-F7E199A28395}">
      <dsp:nvSpPr>
        <dsp:cNvPr id="0" name=""/>
        <dsp:cNvSpPr/>
      </dsp:nvSpPr>
      <dsp:spPr>
        <a:xfrm>
          <a:off x="6354511" y="151272"/>
          <a:ext cx="2803092" cy="16888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63CCBA5-E39B-4FE9-B224-885D0E1DB890}">
      <dsp:nvSpPr>
        <dsp:cNvPr id="0" name=""/>
        <dsp:cNvSpPr/>
      </dsp:nvSpPr>
      <dsp:spPr>
        <a:xfrm rot="10800000">
          <a:off x="6533590" y="1991359"/>
          <a:ext cx="2444934" cy="243388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000" b="0" kern="1200" dirty="0" smtClean="0">
              <a:latin typeface="+mn-ea"/>
              <a:ea typeface="+mn-ea"/>
            </a:rPr>
            <a:t>蘇·湯瑪遜</a:t>
          </a:r>
          <a:endParaRPr lang="en-US" altLang="zh-TW" sz="2000" b="0" kern="1200" dirty="0" smtClean="0">
            <a:latin typeface="+mn-ea"/>
            <a:ea typeface="+mn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+mn-ea"/>
              <a:ea typeface="+mn-ea"/>
            </a:rPr>
            <a:t>（</a:t>
          </a:r>
          <a:r>
            <a:rPr lang="zh-TW" altLang="zh-TW" sz="2000" b="0" kern="1200" dirty="0" smtClean="0">
              <a:latin typeface="+mn-ea"/>
              <a:ea typeface="+mn-ea"/>
            </a:rPr>
            <a:t>法蘭絲</a:t>
          </a:r>
          <a:r>
            <a:rPr lang="zh-TW" altLang="en-US" sz="2000" b="0" kern="1200" dirty="0" smtClean="0">
              <a:latin typeface="+mn-ea"/>
              <a:ea typeface="+mn-ea"/>
            </a:rPr>
            <a:t>．</a:t>
          </a:r>
          <a:r>
            <a:rPr lang="zh-TW" altLang="zh-TW" sz="2000" b="0" kern="1200" dirty="0" smtClean="0">
              <a:latin typeface="+mn-ea"/>
              <a:ea typeface="+mn-ea"/>
            </a:rPr>
            <a:t>麥杜雯 飾</a:t>
          </a:r>
          <a:r>
            <a:rPr lang="zh-TW" altLang="en-US" sz="2000" b="0" kern="1200" dirty="0" smtClean="0">
              <a:latin typeface="+mn-ea"/>
              <a:ea typeface="+mn-ea"/>
            </a:rPr>
            <a:t>）</a:t>
          </a:r>
          <a:endParaRPr lang="en-US" altLang="zh-TW" sz="2000" b="0" kern="1200" dirty="0" smtClean="0">
            <a:latin typeface="+mn-ea"/>
            <a:ea typeface="+mn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+mn-ea"/>
              <a:ea typeface="+mn-ea"/>
            </a:rPr>
            <a:t>史提夫搭擋</a:t>
          </a:r>
          <a:endParaRPr lang="zh-TW" altLang="en-US" sz="2000" b="0" kern="1200" dirty="0">
            <a:latin typeface="+mn-ea"/>
            <a:ea typeface="+mn-ea"/>
          </a:endParaRPr>
        </a:p>
      </dsp:txBody>
      <dsp:txXfrm rot="10800000">
        <a:off x="6608440" y="1991359"/>
        <a:ext cx="2295234" cy="2359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CAB2C-7BAC-49DF-9C18-84F625A9E2EA}">
      <dsp:nvSpPr>
        <dsp:cNvPr id="0" name=""/>
        <dsp:cNvSpPr/>
      </dsp:nvSpPr>
      <dsp:spPr>
        <a:xfrm>
          <a:off x="0" y="0"/>
          <a:ext cx="8915400" cy="1700212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9C5C01-555C-4E0E-A9AD-C408FEDF78DE}">
      <dsp:nvSpPr>
        <dsp:cNvPr id="0" name=""/>
        <dsp:cNvSpPr/>
      </dsp:nvSpPr>
      <dsp:spPr>
        <a:xfrm>
          <a:off x="268485" y="226695"/>
          <a:ext cx="3989728" cy="12468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AA14D76-6059-42F7-B0FE-58EFF20DF15F}">
      <dsp:nvSpPr>
        <dsp:cNvPr id="0" name=""/>
        <dsp:cNvSpPr/>
      </dsp:nvSpPr>
      <dsp:spPr>
        <a:xfrm rot="10800000">
          <a:off x="268485" y="1700212"/>
          <a:ext cx="3989728" cy="207803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000" b="0" kern="1200" dirty="0" smtClean="0">
              <a:latin typeface="+mn-ea"/>
              <a:ea typeface="+mn-ea"/>
            </a:rPr>
            <a:t>法蘭克</a:t>
          </a:r>
          <a:r>
            <a:rPr lang="en-US" altLang="zh-TW" sz="2000" b="0" kern="1200" dirty="0" smtClean="0">
              <a:latin typeface="+mn-ea"/>
              <a:ea typeface="+mn-ea"/>
            </a:rPr>
            <a:t>·</a:t>
          </a:r>
          <a:r>
            <a:rPr lang="zh-TW" altLang="zh-TW" sz="2000" b="0" kern="1200" dirty="0" smtClean="0">
              <a:latin typeface="+mn-ea"/>
              <a:ea typeface="+mn-ea"/>
            </a:rPr>
            <a:t>葉慈</a:t>
          </a:r>
          <a:endParaRPr lang="en-US" altLang="zh-TW" sz="2000" b="0" kern="1200" dirty="0" smtClean="0">
            <a:latin typeface="+mn-ea"/>
            <a:ea typeface="+mn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+mn-ea"/>
              <a:ea typeface="+mn-ea"/>
            </a:rPr>
            <a:t>（</a:t>
          </a:r>
          <a:r>
            <a:rPr lang="zh-TW" altLang="zh-TW" sz="2000" b="0" kern="1200" dirty="0" smtClean="0">
              <a:latin typeface="+mn-ea"/>
              <a:ea typeface="+mn-ea"/>
            </a:rPr>
            <a:t>哈爾·霍爾布魯克 飾</a:t>
          </a:r>
          <a:r>
            <a:rPr lang="zh-TW" altLang="en-US" sz="2000" b="0" kern="1200" dirty="0" smtClean="0">
              <a:latin typeface="+mn-ea"/>
              <a:ea typeface="+mn-ea"/>
            </a:rPr>
            <a:t>）</a:t>
          </a:r>
          <a:endParaRPr lang="en-US" altLang="zh-TW" sz="2000" b="0" kern="1200" dirty="0" smtClean="0">
            <a:latin typeface="+mn-ea"/>
            <a:ea typeface="+mn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+mn-ea"/>
              <a:ea typeface="+mn-ea"/>
            </a:rPr>
            <a:t>資深教師</a:t>
          </a:r>
          <a:endParaRPr lang="zh-TW" altLang="en-US" sz="2000" b="0" kern="1200" dirty="0">
            <a:latin typeface="+mn-ea"/>
            <a:ea typeface="+mn-ea"/>
          </a:endParaRPr>
        </a:p>
      </dsp:txBody>
      <dsp:txXfrm rot="10800000">
        <a:off x="332392" y="1700212"/>
        <a:ext cx="3861914" cy="2014130"/>
      </dsp:txXfrm>
    </dsp:sp>
    <dsp:sp modelId="{C2F92397-28AB-4288-8337-01254758D5D7}">
      <dsp:nvSpPr>
        <dsp:cNvPr id="0" name=""/>
        <dsp:cNvSpPr/>
      </dsp:nvSpPr>
      <dsp:spPr>
        <a:xfrm>
          <a:off x="4657186" y="226695"/>
          <a:ext cx="3989728" cy="12468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E26896D-B5A0-4237-A0E8-BAB4E283C672}">
      <dsp:nvSpPr>
        <dsp:cNvPr id="0" name=""/>
        <dsp:cNvSpPr/>
      </dsp:nvSpPr>
      <dsp:spPr>
        <a:xfrm rot="10800000">
          <a:off x="4657186" y="1700212"/>
          <a:ext cx="3989728" cy="207803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000" b="0" kern="1200" dirty="0" smtClean="0">
              <a:latin typeface="+mn-ea"/>
              <a:ea typeface="+mn-ea"/>
            </a:rPr>
            <a:t>艾莉絲</a:t>
          </a:r>
          <a:endParaRPr lang="en-US" altLang="zh-TW" sz="2000" b="0" kern="1200" dirty="0" smtClean="0">
            <a:latin typeface="+mn-ea"/>
            <a:ea typeface="+mn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+mn-ea"/>
              <a:ea typeface="+mn-ea"/>
            </a:rPr>
            <a:t>（</a:t>
          </a:r>
          <a:r>
            <a:rPr lang="zh-TW" altLang="zh-TW" sz="2000" b="0" kern="1200" dirty="0" smtClean="0">
              <a:latin typeface="+mn-ea"/>
              <a:ea typeface="+mn-ea"/>
            </a:rPr>
            <a:t>羅絲瑪麗</a:t>
          </a:r>
          <a:r>
            <a:rPr lang="en-US" altLang="zh-TW" sz="2000" b="0" kern="1200" dirty="0" smtClean="0">
              <a:latin typeface="+mn-ea"/>
              <a:ea typeface="+mn-ea"/>
            </a:rPr>
            <a:t>·</a:t>
          </a:r>
          <a:r>
            <a:rPr lang="zh-TW" altLang="zh-TW" sz="2000" b="0" kern="1200" dirty="0" smtClean="0">
              <a:latin typeface="+mn-ea"/>
              <a:ea typeface="+mn-ea"/>
            </a:rPr>
            <a:t>德威特 飾</a:t>
          </a:r>
          <a:r>
            <a:rPr lang="zh-TW" altLang="en-US" sz="2000" b="0" kern="1200" dirty="0" smtClean="0">
              <a:latin typeface="+mn-ea"/>
              <a:ea typeface="+mn-ea"/>
            </a:rPr>
            <a:t>）</a:t>
          </a:r>
          <a:endParaRPr lang="en-US" altLang="zh-TW" sz="2000" b="0" kern="1200" dirty="0" smtClean="0">
            <a:latin typeface="+mn-ea"/>
            <a:ea typeface="+mn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+mn-ea"/>
              <a:ea typeface="+mn-ea"/>
            </a:rPr>
            <a:t>小學女教師</a:t>
          </a:r>
          <a:endParaRPr lang="zh-TW" altLang="en-US" sz="2000" b="0" kern="1200" dirty="0">
            <a:latin typeface="+mn-ea"/>
            <a:ea typeface="+mn-ea"/>
          </a:endParaRPr>
        </a:p>
      </dsp:txBody>
      <dsp:txXfrm rot="10800000">
        <a:off x="4721093" y="1700212"/>
        <a:ext cx="3861914" cy="2014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7C4A-F394-4F81-87FE-626D21B9D9B9}" type="datetimeFigureOut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948E7C9-23E0-478B-8779-69D198A05B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338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7C4A-F394-4F81-87FE-626D21B9D9B9}" type="datetimeFigureOut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48E7C9-23E0-478B-8779-69D198A05B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8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7C4A-F394-4F81-87FE-626D21B9D9B9}" type="datetimeFigureOut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48E7C9-23E0-478B-8779-69D198A05B2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9725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7C4A-F394-4F81-87FE-626D21B9D9B9}" type="datetimeFigureOut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48E7C9-23E0-478B-8779-69D198A05B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6750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7C4A-F394-4F81-87FE-626D21B9D9B9}" type="datetimeFigureOut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48E7C9-23E0-478B-8779-69D198A05B2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2324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7C4A-F394-4F81-87FE-626D21B9D9B9}" type="datetimeFigureOut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48E7C9-23E0-478B-8779-69D198A05B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290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7C4A-F394-4F81-87FE-626D21B9D9B9}" type="datetimeFigureOut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E7C9-23E0-478B-8779-69D198A05B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397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7C4A-F394-4F81-87FE-626D21B9D9B9}" type="datetimeFigureOut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E7C9-23E0-478B-8779-69D198A05B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90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7C4A-F394-4F81-87FE-626D21B9D9B9}" type="datetimeFigureOut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E7C9-23E0-478B-8779-69D198A05B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391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7C4A-F394-4F81-87FE-626D21B9D9B9}" type="datetimeFigureOut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48E7C9-23E0-478B-8779-69D198A05B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97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7C4A-F394-4F81-87FE-626D21B9D9B9}" type="datetimeFigureOut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48E7C9-23E0-478B-8779-69D198A05B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032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7C4A-F394-4F81-87FE-626D21B9D9B9}" type="datetimeFigureOut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48E7C9-23E0-478B-8779-69D198A05B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582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7C4A-F394-4F81-87FE-626D21B9D9B9}" type="datetimeFigureOut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E7C9-23E0-478B-8779-69D198A05B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216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7C4A-F394-4F81-87FE-626D21B9D9B9}" type="datetimeFigureOut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E7C9-23E0-478B-8779-69D198A05B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206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7C4A-F394-4F81-87FE-626D21B9D9B9}" type="datetimeFigureOut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E7C9-23E0-478B-8779-69D198A05B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05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7C4A-F394-4F81-87FE-626D21B9D9B9}" type="datetimeFigureOut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48E7C9-23E0-478B-8779-69D198A05B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320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A7C4A-F394-4F81-87FE-626D21B9D9B9}" type="datetimeFigureOut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948E7C9-23E0-478B-8779-69D198A05B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713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1936" y="165252"/>
            <a:ext cx="3348878" cy="1079653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心靈</a:t>
            </a:r>
            <a:r>
              <a:rPr lang="zh-TW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勇氣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677767" y="1244905"/>
            <a:ext cx="8915399" cy="1566028"/>
          </a:xfrm>
        </p:spPr>
        <p:txBody>
          <a:bodyPr>
            <a:normAutofit lnSpcReduction="10000"/>
          </a:bodyPr>
          <a:lstStyle/>
          <a:p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第四組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dirty="0" smtClean="0"/>
              <a:t>組員：</a:t>
            </a:r>
            <a:r>
              <a:rPr lang="en-US" altLang="zh-TW" dirty="0" smtClean="0"/>
              <a:t>4A214067</a:t>
            </a:r>
            <a:r>
              <a:rPr lang="zh-TW" altLang="en-US" dirty="0" smtClean="0"/>
              <a:t> 楊佾璋</a:t>
            </a:r>
            <a:r>
              <a:rPr lang="en-US" altLang="zh-TW" dirty="0" smtClean="0"/>
              <a:t>/4A214006</a:t>
            </a:r>
            <a:r>
              <a:rPr lang="zh-TW" altLang="en-US" dirty="0" smtClean="0"/>
              <a:t> 楊大緯</a:t>
            </a:r>
            <a:endParaRPr lang="en-US" altLang="zh-TW" dirty="0" smtClean="0"/>
          </a:p>
          <a:p>
            <a:r>
              <a:rPr lang="zh-TW" altLang="en-US" dirty="0" smtClean="0"/>
              <a:t>　　　</a:t>
            </a:r>
            <a:r>
              <a:rPr lang="en-US" altLang="zh-TW" dirty="0" smtClean="0"/>
              <a:t>4A214010</a:t>
            </a:r>
            <a:r>
              <a:rPr lang="zh-TW" altLang="en-US" dirty="0" smtClean="0"/>
              <a:t> 黃信嘉</a:t>
            </a:r>
            <a:r>
              <a:rPr lang="en-US" altLang="zh-TW" dirty="0" smtClean="0"/>
              <a:t>/4A3F0110</a:t>
            </a:r>
            <a:r>
              <a:rPr lang="zh-TW" altLang="en-US" dirty="0" smtClean="0"/>
              <a:t> 蔡健昇</a:t>
            </a:r>
            <a:endParaRPr lang="en-US" altLang="zh-TW" dirty="0" smtClean="0"/>
          </a:p>
          <a:p>
            <a:r>
              <a:rPr lang="zh-TW" altLang="en-US" dirty="0" smtClean="0"/>
              <a:t>　　　</a:t>
            </a:r>
            <a:r>
              <a:rPr lang="en-US" altLang="zh-TW" dirty="0" smtClean="0"/>
              <a:t>4A21C110</a:t>
            </a:r>
            <a:r>
              <a:rPr lang="zh-TW" altLang="en-US" dirty="0" smtClean="0"/>
              <a:t>黃文卓</a:t>
            </a:r>
            <a:r>
              <a:rPr lang="en-US" altLang="zh-TW" dirty="0" smtClean="0"/>
              <a:t>/4A4K0087</a:t>
            </a:r>
            <a:r>
              <a:rPr lang="zh-TW" altLang="en-US" dirty="0" smtClean="0"/>
              <a:t> 楊芯蘋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79" y="1244905"/>
            <a:ext cx="3415271" cy="484650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124" y="3369341"/>
            <a:ext cx="4928213" cy="331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4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心得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2400" dirty="0">
                <a:solidFill>
                  <a:schemeClr val="tx1"/>
                </a:solidFill>
              </a:rPr>
              <a:t>不管是選擇理性或感性</a:t>
            </a: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，我想都應該要主動去蒐集各種資訊，</a:t>
            </a:r>
            <a:endParaRPr lang="en-US" altLang="zh-TW" sz="24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而</a:t>
            </a: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不是被人掌控情緒，才能思考出對自己而言更好的選擇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chemeClr val="tx1"/>
                </a:solidFill>
              </a:rPr>
              <a:t>而</a:t>
            </a:r>
            <a:r>
              <a:rPr lang="zh-TW" altLang="en-US" sz="2400" dirty="0">
                <a:solidFill>
                  <a:schemeClr val="tx1"/>
                </a:solidFill>
              </a:rPr>
              <a:t>能不能擁有所謂真相的勇氣</a:t>
            </a: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，</a:t>
            </a:r>
            <a:endParaRPr lang="en-US" altLang="zh-TW" sz="24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那</a:t>
            </a: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又得看我們每個人心裡對於價值的取捨。</a:t>
            </a:r>
            <a:endParaRPr lang="en-US" altLang="zh-TW" sz="24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0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8214" y="172555"/>
            <a:ext cx="8911687" cy="1280890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行動者網絡</a:t>
            </a:r>
            <a:endParaRPr lang="zh-TW" altLang="en-US" sz="4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348" y="914399"/>
            <a:ext cx="8547496" cy="56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39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94614" y="601533"/>
            <a:ext cx="2509653" cy="764423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劇情大要</a:t>
            </a:r>
            <a:endParaRPr lang="zh-TW" altLang="en-US" sz="4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dirty="0" smtClean="0"/>
              <a:t>一家在美國的能源開採企業公司，覷準了一個小鎮地底下所富含的天然氣，決定運用各種手段與當地的鎮民交涉，企圖取得土地開採權。</a:t>
            </a:r>
            <a:endParaRPr lang="en-US" altLang="zh-TW" sz="2400" dirty="0" smtClean="0"/>
          </a:p>
          <a:p>
            <a:r>
              <a:rPr lang="zh-TW" altLang="en-US" sz="2400" dirty="0" smtClean="0"/>
              <a:t>正當業務員想努力取得鎮民信賴的同時，鎮上出現一位環保人士，他提供了十分有利的證據指控環球能源開採公司所進行的開採作業，曾讓其他地方的土地枯萎、生靈塗炭。</a:t>
            </a:r>
            <a:endParaRPr lang="en-US" altLang="zh-TW" sz="2400" dirty="0" smtClean="0"/>
          </a:p>
          <a:p>
            <a:r>
              <a:rPr lang="zh-TW" altLang="en-US" sz="2400" dirty="0" smtClean="0"/>
              <a:t>幾經波折後，就在投票舉辦的前夕，業務員收到了一份匿名提供的資料，將環保人士指控環球能源的證據都給推翻了，業務員後來才瞭解原來環保人士也是環球能源開採公司派來鎮上的，而之前兩人在鎮上的對抗都是為了演給當地鎮民看的一齣戲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6401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1370" y="420910"/>
            <a:ext cx="3649830" cy="798290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主要人物介紹</a:t>
            </a:r>
            <a:endParaRPr lang="zh-TW" altLang="en-US" sz="4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內容版面配置區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819077"/>
              </p:ext>
            </p:extLst>
          </p:nvPr>
        </p:nvGraphicFramePr>
        <p:xfrm>
          <a:off x="2141370" y="1399821"/>
          <a:ext cx="9444743" cy="4425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16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5133" y="414789"/>
            <a:ext cx="3620588" cy="719948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主要人物介紹</a:t>
            </a:r>
            <a:endParaRPr lang="zh-TW" altLang="en-US" sz="4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442919"/>
              </p:ext>
            </p:extLst>
          </p:nvPr>
        </p:nvGraphicFramePr>
        <p:xfrm>
          <a:off x="2075133" y="1736993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77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故事主要</a:t>
            </a:r>
            <a:r>
              <a:rPr lang="zh-TW" altLang="en-US" sz="4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意義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理性還是感性？</a:t>
            </a:r>
            <a:endParaRPr lang="en-US" altLang="zh-TW" sz="2800" dirty="0" smtClean="0"/>
          </a:p>
          <a:p>
            <a:pPr marL="0" indent="0">
              <a:buNone/>
            </a:pPr>
            <a:endParaRPr lang="en-US" altLang="zh-TW" sz="2800" dirty="0" smtClean="0"/>
          </a:p>
          <a:p>
            <a:r>
              <a:rPr lang="zh-TW" altLang="en-US" sz="2800" dirty="0" smtClean="0"/>
              <a:t>升官發財還是保護環境？</a:t>
            </a:r>
            <a:endParaRPr lang="en-US" altLang="zh-TW" sz="2800" dirty="0" smtClean="0"/>
          </a:p>
          <a:p>
            <a:pPr marL="0" indent="0">
              <a:buNone/>
            </a:pPr>
            <a:endParaRPr lang="en-US" altLang="zh-TW" sz="2800" dirty="0" smtClean="0"/>
          </a:p>
          <a:p>
            <a:r>
              <a:rPr lang="zh-TW" altLang="en-US" sz="2800" dirty="0" smtClean="0"/>
              <a:t>利益還是人性？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17994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3587538" cy="797066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最深刻的一幕</a:t>
            </a:r>
            <a:endParaRPr lang="zh-TW" altLang="en-US" sz="4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92926" y="2695461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/>
              <a:t>主角公布一切前，在小女孩那買了一杯檸檬水。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 smtClean="0"/>
              <a:t>這似乎讓主角確定或只是更加肯定接下來即將要做的事，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 smtClean="0"/>
              <a:t>在</a:t>
            </a:r>
            <a:r>
              <a:rPr lang="zh-TW" altLang="en-US" sz="2800" dirty="0"/>
              <a:t>極</a:t>
            </a:r>
            <a:r>
              <a:rPr lang="zh-TW" altLang="en-US" sz="2800" dirty="0" smtClean="0"/>
              <a:t>可能被炒魷魚的情況下，坦承公開一切。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8104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心得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2400" dirty="0">
                <a:solidFill>
                  <a:schemeClr val="tx1"/>
                </a:solidFill>
              </a:rPr>
              <a:t>主角選擇面對自己的良心，對大家說出事實</a:t>
            </a:r>
            <a:r>
              <a:rPr lang="zh-TW" altLang="en-US" sz="2400" dirty="0" smtClean="0">
                <a:solidFill>
                  <a:schemeClr val="tx1"/>
                </a:solidFill>
              </a:rPr>
              <a:t>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chemeClr val="tx1"/>
                </a:solidFill>
              </a:rPr>
              <a:t>而</a:t>
            </a:r>
            <a:r>
              <a:rPr lang="zh-TW" altLang="en-US" sz="2400" dirty="0">
                <a:solidFill>
                  <a:schemeClr val="tx1"/>
                </a:solidFill>
              </a:rPr>
              <a:t>他的搭檔選擇了現實的做法，在工作結束後就抽身走人，</a:t>
            </a:r>
          </a:p>
          <a:p>
            <a:pPr marL="0" indent="0">
              <a:buNone/>
            </a:pPr>
            <a:r>
              <a:rPr lang="zh-TW" altLang="en-US" sz="2400" dirty="0" smtClean="0">
                <a:solidFill>
                  <a:schemeClr val="tx1"/>
                </a:solidFill>
              </a:rPr>
              <a:t>只</a:t>
            </a:r>
            <a:r>
              <a:rPr lang="zh-TW" altLang="en-US" sz="2400" dirty="0">
                <a:solidFill>
                  <a:schemeClr val="tx1"/>
                </a:solidFill>
              </a:rPr>
              <a:t>把感情放在自己所珍視的人，而最後農場的人們又會是如何的抉擇</a:t>
            </a:r>
            <a:r>
              <a:rPr lang="zh-TW" altLang="en-US" sz="2400" dirty="0" smtClean="0">
                <a:solidFill>
                  <a:schemeClr val="tx1"/>
                </a:solidFill>
              </a:rPr>
              <a:t>，是</a:t>
            </a:r>
            <a:r>
              <a:rPr lang="zh-TW" altLang="en-US" sz="2400" dirty="0">
                <a:solidFill>
                  <a:schemeClr val="tx1"/>
                </a:solidFill>
              </a:rPr>
              <a:t>要錢，還是農場？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028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心得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理性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400" dirty="0">
                <a:latin typeface="+mn-ea"/>
              </a:rPr>
              <a:t>    </a:t>
            </a:r>
            <a:r>
              <a:rPr lang="zh-TW" altLang="en-US" sz="2000" dirty="0">
                <a:latin typeface="+mn-ea"/>
              </a:rPr>
              <a:t>錢不是萬能的，但沒有錢是萬萬不能的，各種貸款</a:t>
            </a:r>
            <a:r>
              <a:rPr lang="zh-TW" altLang="en-US" sz="2000" dirty="0">
                <a:solidFill>
                  <a:schemeClr val="tx1"/>
                </a:solidFill>
              </a:rPr>
              <a:t>、</a:t>
            </a:r>
            <a:r>
              <a:rPr lang="zh-TW" altLang="en-US" sz="2000" dirty="0">
                <a:latin typeface="+mn-ea"/>
              </a:rPr>
              <a:t>孩子上學的費用</a:t>
            </a:r>
            <a:r>
              <a:rPr lang="zh-TW" altLang="en-US" sz="2000" dirty="0">
                <a:solidFill>
                  <a:schemeClr val="tx1"/>
                </a:solidFill>
              </a:rPr>
              <a:t>、</a:t>
            </a:r>
            <a:r>
              <a:rPr lang="zh-TW" altLang="en-US" sz="2000" dirty="0" smtClean="0">
                <a:latin typeface="+mn-ea"/>
              </a:rPr>
              <a:t>生活　　　　開銷</a:t>
            </a:r>
            <a:r>
              <a:rPr lang="zh-TW" altLang="en-US" sz="2000" dirty="0">
                <a:latin typeface="+mn-ea"/>
              </a:rPr>
              <a:t>等等，我想大家都需要這筆錢。</a:t>
            </a:r>
            <a:endParaRPr lang="en-US" altLang="zh-TW" sz="2000" dirty="0">
              <a:latin typeface="+mn-ea"/>
            </a:endParaRPr>
          </a:p>
          <a:p>
            <a:pPr marL="0" indent="0">
              <a:buNone/>
            </a:pPr>
            <a:endParaRPr lang="en-US" altLang="zh-TW" sz="2800" dirty="0"/>
          </a:p>
          <a:p>
            <a:r>
              <a:rPr lang="zh-TW" altLang="en-US" sz="2800" dirty="0"/>
              <a:t>感性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   </a:t>
            </a:r>
            <a:r>
              <a:rPr lang="zh-TW" altLang="en-US" sz="2000" dirty="0">
                <a:solidFill>
                  <a:schemeClr val="tx1"/>
                </a:solidFill>
              </a:rPr>
              <a:t>很多人又對農場抱有很大的情感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sz="20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2000" dirty="0" smtClean="0">
                <a:solidFill>
                  <a:schemeClr val="tx1"/>
                </a:solidFill>
              </a:rPr>
              <a:t>這</a:t>
            </a:r>
            <a:r>
              <a:rPr lang="zh-TW" altLang="en-US" sz="2000" dirty="0">
                <a:solidFill>
                  <a:schemeClr val="tx1"/>
                </a:solidFill>
              </a:rPr>
              <a:t>時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，沒有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其他能源能可代替的情況下，只能二選一。</a:t>
            </a:r>
            <a:endParaRPr lang="en-US" altLang="zh-TW" sz="20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250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125</TotalTime>
  <Words>480</Words>
  <Application>Microsoft Office PowerPoint</Application>
  <PresentationFormat>寬螢幕</PresentationFormat>
  <Paragraphs>53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微軟正黑體</vt:lpstr>
      <vt:lpstr>Arial</vt:lpstr>
      <vt:lpstr>Century Gothic</vt:lpstr>
      <vt:lpstr>Wingdings 3</vt:lpstr>
      <vt:lpstr>絲縷</vt:lpstr>
      <vt:lpstr>心靈勇氣</vt:lpstr>
      <vt:lpstr>行動者網絡</vt:lpstr>
      <vt:lpstr>劇情大要</vt:lpstr>
      <vt:lpstr>主要人物介紹</vt:lpstr>
      <vt:lpstr>主要人物介紹</vt:lpstr>
      <vt:lpstr>故事主要意義</vt:lpstr>
      <vt:lpstr>最深刻的一幕</vt:lpstr>
      <vt:lpstr>心得</vt:lpstr>
      <vt:lpstr>心得</vt:lpstr>
      <vt:lpstr>心得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心靈勇氣</dc:title>
  <dc:creator>user</dc:creator>
  <cp:lastModifiedBy>user</cp:lastModifiedBy>
  <cp:revision>14</cp:revision>
  <dcterms:created xsi:type="dcterms:W3CDTF">2016-05-02T14:06:19Z</dcterms:created>
  <dcterms:modified xsi:type="dcterms:W3CDTF">2016-05-02T16:26:18Z</dcterms:modified>
</cp:coreProperties>
</file>