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987B0B-CFE6-456E-9197-5C0655C3F7F8}" type="datetimeFigureOut">
              <a:rPr lang="zh-TW" altLang="en-US" smtClean="0"/>
              <a:t>2011/12/25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E18CCF2-63A5-4CE5-86C2-584EB3569B6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8714936" cy="3520440"/>
          </a:xfrm>
        </p:spPr>
        <p:txBody>
          <a:bodyPr>
            <a:noAutofit/>
          </a:bodyPr>
          <a:lstStyle/>
          <a:p>
            <a:pPr algn="l"/>
            <a:r>
              <a:rPr lang="zh-TW" altLang="en-US" sz="2800" dirty="0" smtClean="0"/>
              <a:t>組員： </a:t>
            </a:r>
            <a:r>
              <a:rPr altLang="zh-TW" sz="3200" dirty="0" smtClean="0"/>
              <a:t>497G0041</a:t>
            </a:r>
            <a:r>
              <a:rPr lang="zh-TW" altLang="en-US" sz="3200" dirty="0" smtClean="0"/>
              <a:t>     高伍彥    </a:t>
            </a:r>
            <a:r>
              <a:rPr altLang="zh-TW" sz="3200" dirty="0" smtClean="0"/>
              <a:t>(</a:t>
            </a:r>
            <a:r>
              <a:rPr lang="zh-TW" altLang="en-US" sz="3200" dirty="0" smtClean="0"/>
              <a:t>組長</a:t>
            </a:r>
            <a:r>
              <a:rPr altLang="zh-TW" sz="3200" dirty="0" smtClean="0"/>
              <a:t>)</a:t>
            </a:r>
            <a:br>
              <a:rPr altLang="zh-TW" sz="3200" dirty="0" smtClean="0"/>
            </a:br>
            <a:r>
              <a:rPr altLang="zh-TW" sz="3200" dirty="0" smtClean="0"/>
              <a:t>      </a:t>
            </a:r>
            <a:r>
              <a:rPr altLang="zh-TW" sz="3200" dirty="0" smtClean="0"/>
              <a:t>497G0043</a:t>
            </a:r>
            <a:r>
              <a:rPr lang="zh-TW" altLang="en-US" sz="3200" dirty="0" smtClean="0"/>
              <a:t>     </a:t>
            </a:r>
            <a:r>
              <a:rPr lang="zh-TW" altLang="en-US" sz="3200" dirty="0" smtClean="0"/>
              <a:t>許紹沂</a:t>
            </a:r>
            <a:r>
              <a:rPr altLang="zh-TW" sz="3200" dirty="0" smtClean="0"/>
              <a:t/>
            </a:r>
            <a:br>
              <a:rPr altLang="zh-TW" sz="3200" dirty="0" smtClean="0"/>
            </a:br>
            <a:r>
              <a:rPr altLang="zh-TW" sz="3200" dirty="0" smtClean="0"/>
              <a:t>      </a:t>
            </a:r>
            <a:r>
              <a:rPr altLang="zh-TW" sz="3200" dirty="0" smtClean="0"/>
              <a:t>497G0055</a:t>
            </a:r>
            <a:r>
              <a:rPr lang="zh-TW" altLang="en-US" sz="3200" dirty="0" smtClean="0"/>
              <a:t>     </a:t>
            </a:r>
            <a:r>
              <a:rPr lang="zh-TW" altLang="en-US" sz="3200" dirty="0" smtClean="0"/>
              <a:t>陳識翔</a:t>
            </a:r>
            <a:r>
              <a:rPr altLang="zh-TW" sz="3200" dirty="0" smtClean="0"/>
              <a:t/>
            </a:r>
            <a:br>
              <a:rPr altLang="zh-TW" sz="3200" dirty="0" smtClean="0"/>
            </a:br>
            <a:r>
              <a:rPr lang="zh-TW" altLang="en-US" sz="3200" dirty="0" smtClean="0"/>
              <a:t>      </a:t>
            </a:r>
            <a:r>
              <a:rPr altLang="zh-TW" sz="3200" dirty="0" smtClean="0"/>
              <a:t>497G0065</a:t>
            </a:r>
            <a:r>
              <a:rPr lang="zh-TW" altLang="en-US" sz="3200" dirty="0" smtClean="0"/>
              <a:t>     </a:t>
            </a:r>
            <a:r>
              <a:rPr lang="zh-TW" altLang="en-US" sz="3200" dirty="0" smtClean="0"/>
              <a:t>郭蕙瑄</a:t>
            </a:r>
            <a:r>
              <a:rPr altLang="zh-TW" sz="3200" dirty="0" smtClean="0"/>
              <a:t/>
            </a:r>
            <a:br>
              <a:rPr altLang="zh-TW" sz="3200" dirty="0" smtClean="0"/>
            </a:br>
            <a:r>
              <a:rPr lang="zh-TW" altLang="en-US" sz="3200" dirty="0" smtClean="0"/>
              <a:t>      </a:t>
            </a:r>
            <a:r>
              <a:rPr altLang="zh-TW" sz="3200" dirty="0" smtClean="0"/>
              <a:t>497G0079</a:t>
            </a:r>
            <a:r>
              <a:rPr lang="zh-TW" altLang="en-US" sz="3200" dirty="0" smtClean="0"/>
              <a:t>     </a:t>
            </a:r>
            <a:r>
              <a:rPr lang="zh-TW" altLang="en-US" sz="3200" dirty="0" smtClean="0"/>
              <a:t>陳金村</a:t>
            </a:r>
            <a:r>
              <a:rPr altLang="zh-TW" sz="3200" dirty="0" smtClean="0"/>
              <a:t/>
            </a:r>
            <a:br>
              <a:rPr altLang="zh-TW" sz="3200" dirty="0" smtClean="0"/>
            </a:br>
            <a:r>
              <a:rPr lang="zh-TW" altLang="en-US" sz="3200" dirty="0" smtClean="0"/>
              <a:t>      </a:t>
            </a:r>
            <a:r>
              <a:rPr altLang="zh-TW" sz="3200" dirty="0" smtClean="0"/>
              <a:t>497G0113</a:t>
            </a:r>
            <a:r>
              <a:rPr lang="zh-TW" altLang="en-US" sz="3200" dirty="0" smtClean="0"/>
              <a:t>     </a:t>
            </a:r>
            <a:r>
              <a:rPr lang="zh-TW" altLang="en-US" sz="3200" dirty="0" smtClean="0"/>
              <a:t>陳義邦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2357430"/>
          </a:xfrm>
        </p:spPr>
        <p:txBody>
          <a:bodyPr/>
          <a:lstStyle/>
          <a:p>
            <a:pPr algn="l"/>
            <a:r>
              <a:rPr lang="zh-TW" altLang="en-US" sz="4800" b="1" dirty="0" smtClean="0"/>
              <a:t>工程與社會專題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                 </a:t>
            </a:r>
            <a:r>
              <a:rPr lang="en-US" altLang="zh-TW" b="1" dirty="0" smtClean="0"/>
              <a:t>                                  </a:t>
            </a:r>
            <a:r>
              <a:rPr lang="zh-TW" altLang="en-US" b="1" dirty="0" smtClean="0"/>
              <a:t>   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sz="2400" b="1" dirty="0" smtClean="0"/>
              <a:t>                    </a:t>
            </a:r>
            <a:r>
              <a:rPr lang="zh-TW" altLang="en-US" sz="2400" b="1" dirty="0" smtClean="0"/>
              <a:t>                                                     </a:t>
            </a:r>
            <a:r>
              <a:rPr lang="zh-TW" altLang="en-US" sz="2400" b="1" dirty="0" smtClean="0"/>
              <a:t>第四組討論與報告</a:t>
            </a:r>
            <a:r>
              <a:rPr lang="en-US" altLang="zh-TW" sz="2400" b="1" dirty="0" smtClean="0"/>
              <a:t/>
            </a:r>
            <a:br>
              <a:rPr lang="en-US" altLang="zh-TW" sz="2400" b="1" dirty="0" smtClean="0"/>
            </a:br>
            <a:r>
              <a:rPr lang="zh-TW" altLang="en-US" sz="2400" b="1" dirty="0" smtClean="0"/>
              <a:t>討論議題：</a:t>
            </a:r>
            <a:r>
              <a:rPr lang="en-US" altLang="zh-TW" sz="2400" b="1" dirty="0" smtClean="0"/>
              <a:t>G</a:t>
            </a:r>
            <a:endParaRPr lang="zh-TW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500306"/>
            <a:ext cx="9144000" cy="4786322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報告</a:t>
            </a:r>
            <a:r>
              <a:rPr lang="zh-TW" altLang="en-US" sz="2000" dirty="0" smtClean="0"/>
              <a:t>：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優點</a:t>
            </a:r>
            <a:r>
              <a:rPr altLang="zh-TW" sz="2000" dirty="0" smtClean="0"/>
              <a:t>:(1)</a:t>
            </a:r>
            <a:r>
              <a:rPr lang="zh-TW" altLang="en-US" sz="2000" dirty="0" smtClean="0"/>
              <a:t>手機對現在生活中非常方便，以前還要用寫信傳達訊息，現在只要用</a:t>
            </a:r>
            <a:r>
              <a:rPr lang="zh-TW" altLang="en-US" sz="2000" dirty="0" smtClean="0"/>
              <a:t>手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機</a:t>
            </a:r>
            <a:r>
              <a:rPr lang="zh-TW" altLang="en-US" sz="2000" dirty="0" smtClean="0"/>
              <a:t>就可以馬上傳達訊息。</a:t>
            </a:r>
            <a:br>
              <a:rPr lang="zh-TW" altLang="en-US" sz="2000" dirty="0" smtClean="0"/>
            </a:br>
            <a:r>
              <a:rPr lang="zh-TW" altLang="en-US" sz="2000" dirty="0" smtClean="0"/>
              <a:t>     </a:t>
            </a:r>
            <a:r>
              <a:rPr altLang="zh-TW" sz="2000" dirty="0" smtClean="0"/>
              <a:t>(</a:t>
            </a:r>
            <a:r>
              <a:rPr altLang="zh-TW" sz="2000" dirty="0" smtClean="0"/>
              <a:t>2)</a:t>
            </a:r>
            <a:r>
              <a:rPr lang="zh-TW" altLang="en-US" sz="2000" dirty="0" smtClean="0"/>
              <a:t>只要家中有一台電視，馬上就可以知道現在哪個地方有發生什麼事情</a:t>
            </a:r>
            <a:r>
              <a:rPr lang="zh-TW" altLang="en-US" sz="2000" dirty="0" smtClean="0"/>
              <a:t>，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可以</a:t>
            </a:r>
            <a:r>
              <a:rPr lang="zh-TW" altLang="en-US" sz="2000" dirty="0" smtClean="0"/>
              <a:t>透過電視來知道訊息。</a:t>
            </a:r>
            <a:br>
              <a:rPr lang="zh-TW" altLang="en-US" sz="2000" dirty="0" smtClean="0"/>
            </a:br>
            <a:r>
              <a:rPr lang="zh-TW" altLang="en-US" sz="2000" dirty="0" smtClean="0"/>
              <a:t>  </a:t>
            </a:r>
            <a:br>
              <a:rPr lang="zh-TW" altLang="en-US" sz="2000" dirty="0" smtClean="0"/>
            </a:br>
            <a:r>
              <a:rPr lang="zh-TW" altLang="en-US" sz="2000" dirty="0" smtClean="0"/>
              <a:t>缺點</a:t>
            </a:r>
            <a:r>
              <a:rPr altLang="zh-TW" sz="2000" dirty="0" smtClean="0"/>
              <a:t>:(1)</a:t>
            </a:r>
            <a:r>
              <a:rPr lang="zh-TW" altLang="en-US" sz="2000" dirty="0" smtClean="0"/>
              <a:t>長時間的講電話，對人體是一種傷害，手機她會發出電磁波，電磁波</a:t>
            </a:r>
            <a:r>
              <a:rPr lang="zh-TW" altLang="en-US" sz="2000" dirty="0" smtClean="0"/>
              <a:t>對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我</a:t>
            </a:r>
            <a:r>
              <a:rPr lang="zh-TW" altLang="en-US" sz="2000" dirty="0" smtClean="0"/>
              <a:t>人體長時間會造成一些病變。</a:t>
            </a:r>
            <a:br>
              <a:rPr lang="zh-TW" altLang="en-US" sz="2000" dirty="0" smtClean="0"/>
            </a:br>
            <a:r>
              <a:rPr lang="zh-TW" altLang="en-US" sz="2000" dirty="0" smtClean="0"/>
              <a:t>    </a:t>
            </a:r>
            <a:r>
              <a:rPr lang="zh-TW" altLang="en-US" sz="2000" dirty="0" smtClean="0"/>
              <a:t> </a:t>
            </a:r>
            <a:r>
              <a:rPr altLang="zh-TW" sz="2000" dirty="0" smtClean="0"/>
              <a:t>(</a:t>
            </a:r>
            <a:r>
              <a:rPr altLang="zh-TW" sz="2000" dirty="0" smtClean="0"/>
              <a:t>2)</a:t>
            </a:r>
            <a:r>
              <a:rPr lang="zh-TW" altLang="en-US" sz="2000" dirty="0" smtClean="0"/>
              <a:t>現在人回家就是一打開電視或電腦，</a:t>
            </a:r>
            <a:r>
              <a:rPr lang="zh-TW" altLang="en-US" sz="2000" dirty="0" smtClean="0"/>
              <a:t>一坐就是坐了</a:t>
            </a:r>
            <a:r>
              <a:rPr lang="zh-TW" altLang="en-US" sz="2000" dirty="0" smtClean="0"/>
              <a:t>好幾個小時，長</a:t>
            </a:r>
            <a:r>
              <a:rPr lang="zh-TW" altLang="en-US" sz="2000" dirty="0" smtClean="0"/>
              <a:t>時間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的</a:t>
            </a:r>
            <a:r>
              <a:rPr lang="zh-TW" altLang="en-US" sz="2000" dirty="0" smtClean="0"/>
              <a:t>看電視或打電腦，可能會造成人體失明或是暴斃。</a:t>
            </a:r>
            <a:br>
              <a:rPr lang="zh-TW" altLang="en-US" sz="2000" dirty="0" smtClean="0"/>
            </a:br>
            <a:endParaRPr lang="zh-TW" altLang="en-US" sz="2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2000216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議題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l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電腦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、手機、電視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等傳播媒介對我們的生活已經是不可缺少的工具，然而這樣普及便利的數位傳播媒介對一般大眾來說真的沒有缺點嗎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請小組舉出數位媒介的普及針對大學生來說優點及缺點各兩項，並加以說明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endParaRPr lang="zh-TW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714620"/>
            <a:ext cx="9144000" cy="3857628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報告</a:t>
            </a:r>
            <a:r>
              <a:rPr lang="zh-TW" altLang="en-US" sz="2000" dirty="0" smtClean="0"/>
              <a:t>：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用</a:t>
            </a:r>
            <a:r>
              <a:rPr altLang="zh-TW" sz="2000" dirty="0" smtClean="0"/>
              <a:t>GOOGLE</a:t>
            </a:r>
            <a:r>
              <a:rPr lang="zh-TW" altLang="en-US" sz="2000" dirty="0" smtClean="0"/>
              <a:t>學習是為了應付這個社會的趨勢，現在資訊如此進步，如果過度的使用傳統媒介的方式學習</a:t>
            </a:r>
            <a:r>
              <a:rPr lang="zh-TW" altLang="en-US" sz="2000" dirty="0" smtClean="0"/>
              <a:t>，那</a:t>
            </a:r>
            <a:r>
              <a:rPr lang="zh-TW" altLang="en-US" sz="2000" dirty="0" smtClean="0"/>
              <a:t>將會耗費更多的時間與金錢，就顯相當極不符合成本</a:t>
            </a:r>
            <a:r>
              <a:rPr lang="zh-TW" altLang="en-US" sz="2000" dirty="0" smtClean="0"/>
              <a:t>。反之</a:t>
            </a:r>
            <a:r>
              <a:rPr lang="zh-TW" altLang="en-US" sz="2000" dirty="0" smtClean="0"/>
              <a:t>現代資訊社會，只要不懂的東西都是上網查詢，已經造成只有跟電腦互動的情形，而且長久以來，對電腦的資訊已經是一種依賴了，當初沒有電腦的時期，還有一起找書，翻書一起討論的互動，如今資訊社會</a:t>
            </a:r>
            <a:r>
              <a:rPr lang="zh-TW" altLang="en-US" sz="2000" dirty="0" smtClean="0"/>
              <a:t>，人與人</a:t>
            </a:r>
            <a:r>
              <a:rPr lang="zh-TW" altLang="en-US" sz="2000" dirty="0" smtClean="0"/>
              <a:t>的互動越來越少，只剩下跟電腦的互動了。</a:t>
            </a:r>
            <a:endParaRPr lang="zh-TW" altLang="en-US" sz="2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229730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議題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l"/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文中作者提倡「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別讓求知</a:t>
            </a:r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管道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只剩下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」。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雖然說不會的字可以查字典，不知名的動植物可以翻看相關書籍，但是在現在這個資訊社會時代，使用「電腦」學習知識，應該是每個人必學的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。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請小組討論是否我們應該在有電腦使用的情況下，而盡量不去使用電腦求學知識呢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使用數位媒介求知與使用傳統媒介求知</a:t>
            </a:r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什麼差別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endParaRPr lang="zh-TW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643182"/>
            <a:ext cx="9144000" cy="4500570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報告</a:t>
            </a:r>
            <a:r>
              <a:rPr lang="zh-TW" altLang="en-US" sz="2000" dirty="0" smtClean="0"/>
              <a:t>：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    並沒有</a:t>
            </a:r>
            <a:r>
              <a:rPr lang="zh-TW" altLang="en-US" sz="2000" dirty="0" smtClean="0"/>
              <a:t>，因為電視在大也沒有電影院大加上電影院的音效超出電視許多</a:t>
            </a:r>
            <a:r>
              <a:rPr lang="zh-TW" altLang="en-US" sz="2000" dirty="0" smtClean="0"/>
              <a:t>水平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，而人</a:t>
            </a:r>
            <a:r>
              <a:rPr lang="zh-TW" altLang="en-US" sz="2000" dirty="0" smtClean="0"/>
              <a:t>多的氣氛跟自己在家看是不一樣的</a:t>
            </a:r>
            <a:r>
              <a:rPr lang="zh-TW" altLang="en-US" sz="2000" dirty="0" smtClean="0"/>
              <a:t>，再說電影</a:t>
            </a:r>
            <a:r>
              <a:rPr lang="zh-TW" altLang="en-US" sz="2000" dirty="0" smtClean="0"/>
              <a:t>的發展非常的廣，有非常多不一樣種類電影，而且剛上映的電影，電視上也不會有</a:t>
            </a:r>
            <a:r>
              <a:rPr lang="zh-TW" altLang="en-US" sz="2000" dirty="0" smtClean="0"/>
              <a:t>，最後電影</a:t>
            </a:r>
            <a:r>
              <a:rPr lang="zh-TW" altLang="en-US" sz="2000" dirty="0" smtClean="0"/>
              <a:t>真的要去電影院看比較有</a:t>
            </a:r>
            <a:r>
              <a:rPr altLang="zh-TW" sz="2000" dirty="0" smtClean="0"/>
              <a:t>feel</a:t>
            </a:r>
            <a:r>
              <a:rPr lang="zh-TW" altLang="en-US" sz="2000" dirty="0" smtClean="0"/>
              <a:t>。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廣播</a:t>
            </a:r>
            <a:r>
              <a:rPr lang="zh-TW" altLang="en-US" sz="2000" dirty="0" smtClean="0"/>
              <a:t>是大家隨手</a:t>
            </a:r>
            <a:r>
              <a:rPr lang="zh-TW" altLang="en-US" sz="2000" dirty="0" smtClean="0"/>
              <a:t>可得的</a:t>
            </a:r>
            <a:r>
              <a:rPr lang="zh-TW" altLang="en-US" sz="2000" dirty="0" smtClean="0"/>
              <a:t>東西而且有小台廣播機攜帶方便</a:t>
            </a:r>
            <a:r>
              <a:rPr lang="zh-TW" altLang="en-US" sz="2000" dirty="0" smtClean="0"/>
              <a:t>，像是爬山運動或者是健走都</a:t>
            </a:r>
            <a:r>
              <a:rPr lang="zh-TW" altLang="en-US" sz="2000" dirty="0" smtClean="0"/>
              <a:t>可以聽，</a:t>
            </a:r>
            <a:r>
              <a:rPr lang="zh-TW" altLang="en-US" sz="2000" dirty="0" smtClean="0"/>
              <a:t>然而</a:t>
            </a:r>
            <a:r>
              <a:rPr lang="zh-TW" altLang="en-US" sz="2000" dirty="0" smtClean="0"/>
              <a:t>電視</a:t>
            </a:r>
            <a:r>
              <a:rPr lang="zh-TW" altLang="en-US" sz="2000" dirty="0" smtClean="0"/>
              <a:t>無法攜帶出門</a:t>
            </a:r>
            <a:r>
              <a:rPr lang="zh-TW" altLang="en-US" sz="2000" dirty="0" smtClean="0"/>
              <a:t>只能擺在家裡，相對廣播機器的優勢就展現出來了，廣播可以隨時更新最新消息，像高速公路況</a:t>
            </a:r>
            <a:r>
              <a:rPr lang="zh-TW" altLang="en-US" sz="2000" dirty="0" smtClean="0"/>
              <a:t>，現代</a:t>
            </a:r>
            <a:r>
              <a:rPr lang="zh-TW" altLang="en-US" sz="2000" dirty="0" smtClean="0"/>
              <a:t>手機都會有廣播的系統，要知道資訊也比較方便，不用再跑回家看電視</a:t>
            </a:r>
            <a:r>
              <a:rPr lang="zh-TW" altLang="en-US" sz="2000" dirty="0" smtClean="0"/>
              <a:t>，</a:t>
            </a:r>
            <a:r>
              <a:rPr lang="zh-TW" altLang="en-US" sz="2000" dirty="0" smtClean="0"/>
              <a:t/>
            </a:r>
            <a:br>
              <a:rPr lang="zh-TW" altLang="en-US" sz="2000" dirty="0" smtClean="0"/>
            </a:br>
            <a:endParaRPr lang="zh-TW" altLang="en-US" sz="2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42852"/>
            <a:ext cx="9144000" cy="194011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議題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</a:p>
          <a:p>
            <a:pPr algn="l"/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上文中提到「大家心想：電話普及之後，電報、電傳一樣為人所需；電視出現以來，廣播不但沒有萎縮，反而蓬勃發展起來；電視流行以後，電影業依然票房不墜」。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請小組討論為什麼廣播以及電影沒有被電視取代的原因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endParaRPr lang="zh-TW" alt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785926"/>
            <a:ext cx="9144000" cy="5072074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報告</a:t>
            </a:r>
            <a:r>
              <a:rPr lang="zh-TW" altLang="en-US" sz="2000" dirty="0" smtClean="0"/>
              <a:t>：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</a:t>
            </a:r>
            <a:r>
              <a:rPr altLang="zh-TW" sz="2000" dirty="0" smtClean="0"/>
              <a:t>1.</a:t>
            </a:r>
            <a:r>
              <a:rPr lang="zh-TW" altLang="en-US" sz="2000" dirty="0" smtClean="0"/>
              <a:t>以後未來</a:t>
            </a:r>
            <a:r>
              <a:rPr altLang="zh-TW" sz="2000" dirty="0" smtClean="0"/>
              <a:t>20</a:t>
            </a:r>
            <a:r>
              <a:rPr lang="zh-TW" altLang="en-US" sz="2000" dirty="0" smtClean="0"/>
              <a:t>年可能是科技的頂尖時期，有可能</a:t>
            </a:r>
            <a:r>
              <a:rPr lang="zh-TW" altLang="en-US" sz="2000" dirty="0" smtClean="0"/>
              <a:t>發展到處</a:t>
            </a:r>
            <a:r>
              <a:rPr lang="zh-TW" altLang="en-US" sz="2000" dirty="0" smtClean="0"/>
              <a:t>碰的小電視投影</a:t>
            </a:r>
            <a:r>
              <a:rPr lang="zh-TW" altLang="en-US" sz="2000" dirty="0" smtClean="0"/>
              <a:t>在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空氣</a:t>
            </a:r>
            <a:r>
              <a:rPr lang="zh-TW" altLang="en-US" sz="2000" dirty="0" smtClean="0"/>
              <a:t>上，在跑步的時候可以投影出來接收第</a:t>
            </a:r>
            <a:r>
              <a:rPr altLang="zh-TW" sz="2000" dirty="0" smtClean="0"/>
              <a:t>3</a:t>
            </a:r>
            <a:r>
              <a:rPr lang="zh-TW" altLang="en-US" sz="2000" dirty="0" smtClean="0"/>
              <a:t>台電視就可以邊跑邊看多</a:t>
            </a:r>
            <a:r>
              <a:rPr lang="zh-TW" altLang="en-US" sz="2000" dirty="0" smtClean="0"/>
              <a:t>功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能</a:t>
            </a:r>
            <a:r>
              <a:rPr lang="zh-TW" altLang="en-US" sz="2000" dirty="0" smtClean="0"/>
              <a:t>應用</a:t>
            </a:r>
            <a:r>
              <a:rPr lang="zh-TW" altLang="en-US" sz="2000" dirty="0" smtClean="0"/>
              <a:t>。音</a:t>
            </a:r>
            <a:r>
              <a:rPr lang="zh-TW" altLang="en-US" sz="2000" dirty="0" smtClean="0"/>
              <a:t>源輸出也可以同步執行，而且是高音質呈現。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</a:t>
            </a:r>
            <a:r>
              <a:rPr altLang="zh-TW" sz="2000" dirty="0" smtClean="0"/>
              <a:t>2.</a:t>
            </a:r>
            <a:r>
              <a:rPr lang="zh-TW" altLang="en-US" sz="2000" dirty="0" smtClean="0"/>
              <a:t>在大腦植入相當精密的晶片，大腦可以利用這個晶片接收想要的資訊，</a:t>
            </a:r>
            <a:r>
              <a:rPr lang="zh-TW" altLang="en-US" sz="2000" dirty="0" smtClean="0"/>
              <a:t>並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且</a:t>
            </a:r>
            <a:r>
              <a:rPr lang="zh-TW" altLang="en-US" sz="2000" dirty="0" smtClean="0"/>
              <a:t>可以即時更新訊息，地區也擴展到全世界，可以藉由腦波傳輸訊息，</a:t>
            </a:r>
            <a:r>
              <a:rPr lang="zh-TW" altLang="en-US" sz="2000" dirty="0" smtClean="0"/>
              <a:t>使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電腦</a:t>
            </a:r>
            <a:r>
              <a:rPr lang="zh-TW" altLang="en-US" sz="2000" dirty="0" smtClean="0"/>
              <a:t>布只是用自己的語言，也可以用大腦直接傳輸指令讓它理解，讓</a:t>
            </a:r>
            <a:r>
              <a:rPr lang="zh-TW" altLang="en-US" sz="2000" dirty="0" smtClean="0"/>
              <a:t>電腦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與</a:t>
            </a:r>
            <a:r>
              <a:rPr lang="zh-TW" altLang="en-US" sz="2000" dirty="0" smtClean="0"/>
              <a:t>人腦合而為一</a:t>
            </a:r>
            <a:r>
              <a:rPr lang="zh-TW" altLang="en-US" sz="2000" dirty="0" smtClean="0"/>
              <a:t>，效能與</a:t>
            </a:r>
            <a:r>
              <a:rPr lang="zh-TW" altLang="en-US" sz="2000" dirty="0" smtClean="0"/>
              <a:t>處理速度大大提昇。</a:t>
            </a:r>
            <a:br>
              <a:rPr lang="zh-TW" altLang="en-US" sz="2000" dirty="0" smtClean="0"/>
            </a:br>
            <a:r>
              <a:rPr lang="zh-TW" altLang="en-US" sz="2000" dirty="0" smtClean="0"/>
              <a:t>     </a:t>
            </a:r>
            <a:r>
              <a:rPr altLang="zh-TW" sz="2000" dirty="0" smtClean="0"/>
              <a:t>3.</a:t>
            </a:r>
            <a:r>
              <a:rPr lang="zh-TW" altLang="en-US" sz="2000" dirty="0" smtClean="0"/>
              <a:t>我想未來</a:t>
            </a:r>
            <a:r>
              <a:rPr lang="zh-TW" altLang="en-US" sz="2000" dirty="0" smtClean="0"/>
              <a:t>二十</a:t>
            </a:r>
            <a:r>
              <a:rPr lang="zh-TW" altLang="en-US" sz="2000" dirty="0" smtClean="0"/>
              <a:t>年後人類一定</a:t>
            </a:r>
            <a:r>
              <a:rPr lang="zh-TW" altLang="en-US" sz="2000" dirty="0" smtClean="0"/>
              <a:t>會</a:t>
            </a:r>
            <a:r>
              <a:rPr lang="zh-TW" altLang="en-US" sz="2000" dirty="0" smtClean="0"/>
              <a:t>意識到自己對</a:t>
            </a:r>
            <a:r>
              <a:rPr lang="zh-TW" altLang="en-US" sz="2000" dirty="0" smtClean="0"/>
              <a:t>環境的破壞與殘害，環保</a:t>
            </a:r>
            <a:r>
              <a:rPr lang="zh-TW" altLang="en-US" sz="2000" dirty="0" smtClean="0"/>
              <a:t>意識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一定</a:t>
            </a:r>
            <a:r>
              <a:rPr lang="zh-TW" altLang="en-US" sz="2000" dirty="0" smtClean="0"/>
              <a:t>會快速的發展，傳播媒介會走向輕巧、功能強、不易損毀、環保的</a:t>
            </a:r>
            <a:r>
              <a:rPr lang="zh-TW" altLang="en-US" sz="2000" dirty="0" smtClean="0"/>
              <a:t>趨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勢</a:t>
            </a:r>
            <a:r>
              <a:rPr lang="zh-TW" altLang="en-US" sz="2000" dirty="0" smtClean="0"/>
              <a:t>來做突破</a:t>
            </a:r>
            <a:r>
              <a:rPr lang="zh-TW" altLang="en-US" sz="2000" dirty="0" smtClean="0"/>
              <a:t>。所以未來可能都要靠</a:t>
            </a:r>
            <a:r>
              <a:rPr altLang="zh-TW" sz="2000" dirty="0" smtClean="0"/>
              <a:t>“</a:t>
            </a:r>
            <a:r>
              <a:rPr lang="zh-TW" altLang="en-US" sz="2000" dirty="0" smtClean="0"/>
              <a:t>千里傳音</a:t>
            </a:r>
            <a:r>
              <a:rPr altLang="zh-TW" sz="2000" dirty="0" smtClean="0"/>
              <a:t>”</a:t>
            </a:r>
            <a:r>
              <a:rPr lang="zh-TW" altLang="en-US" sz="2000" dirty="0" smtClean="0"/>
              <a:t>的技術來做</a:t>
            </a:r>
            <a:r>
              <a:rPr lang="zh-TW" altLang="en-US" sz="2000" dirty="0" smtClean="0"/>
              <a:t>突破了</a:t>
            </a:r>
            <a:r>
              <a:rPr lang="zh-TW" altLang="en-US" sz="2000" dirty="0" smtClean="0"/>
              <a:t>，所以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是</a:t>
            </a:r>
            <a:r>
              <a:rPr lang="zh-TW" altLang="en-US" sz="2000" dirty="0" smtClean="0"/>
              <a:t>把小晶片植入耳朵與大腦做配合，來達到快速傳輸，輕巧且環保，</a:t>
            </a:r>
            <a:r>
              <a:rPr lang="zh-TW" altLang="en-US" sz="2000" dirty="0" smtClean="0"/>
              <a:t>生活</a:t>
            </a:r>
            <a:r>
              <a:rPr altLang="zh-TW" sz="2000" dirty="0" smtClean="0"/>
              <a:t/>
            </a:r>
            <a:br>
              <a:rPr altLang="zh-TW" sz="2000" dirty="0" smtClean="0"/>
            </a:b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更</a:t>
            </a:r>
            <a:r>
              <a:rPr lang="zh-TW" altLang="en-US" sz="2000" dirty="0" smtClean="0"/>
              <a:t>美好。</a:t>
            </a:r>
            <a:endParaRPr lang="zh-TW" altLang="en-US" sz="2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14290"/>
            <a:ext cx="9144000" cy="1609724"/>
          </a:xfrm>
        </p:spPr>
        <p:txBody>
          <a:bodyPr/>
          <a:lstStyle/>
          <a:p>
            <a:pPr algn="l"/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議題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</a:t>
            </a:r>
          </a:p>
          <a:p>
            <a:pPr algn="l"/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請小組試著構思未來20年後的傳播媒介會是什麼？</a:t>
            </a:r>
            <a:r>
              <a:rPr lang="en-US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以什麼樣子的方式傳播信息</a:t>
            </a:r>
            <a:r>
              <a:rPr lang="en-US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？</a:t>
            </a:r>
            <a:endParaRPr lang="en-US" altLang="zh-TW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571612"/>
            <a:ext cx="9144000" cy="1752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6600" dirty="0" smtClean="0"/>
              <a:t>END</a:t>
            </a:r>
            <a:endParaRPr lang="zh-TW" alt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</TotalTime>
  <Words>109</Words>
  <Application>Microsoft Office PowerPoint</Application>
  <PresentationFormat>如螢幕大小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科技</vt:lpstr>
      <vt:lpstr>組員： 497G0041     高伍彥    (組長)       497G0043     許紹沂       497G0055     陳識翔       497G0065     郭蕙瑄       497G0079     陳金村       497G0113     陳義邦</vt:lpstr>
      <vt:lpstr>報告： 優點:(1)手機對現在生活中非常方便，以前還要用寫信傳達訊息，現在只要用手         機就可以馬上傳達訊息。      (2)只要家中有一台電視，馬上就可以知道現在哪個地方有發生什麼事情，         可以透過電視來知道訊息。    缺點:(1)長時間的講電話，對人體是一種傷害，手機她會發出電磁波，電磁波對         我人體長時間會造成一些病變。      (2)現在人回家就是一打開電視或電腦，一坐就是坐了好幾個小時，長時間         的看電視或打電腦，可能會造成人體失明或是暴斃。 </vt:lpstr>
      <vt:lpstr>報告：      用GOOGLE學習是為了應付這個社會的趨勢，現在資訊如此進步，如果過度的使用傳統媒介的方式學習，那將會耗費更多的時間與金錢，就顯相當極不符合成本。反之現代資訊社會，只要不懂的東西都是上網查詢，已經造成只有跟電腦互動的情形，而且長久以來，對電腦的資訊已經是一種依賴了，當初沒有電腦的時期，還有一起找書，翻書一起討論的互動，如今資訊社會，人與人的互動越來越少，只剩下跟電腦的互動了。</vt:lpstr>
      <vt:lpstr>報告：      並沒有，因為電視在大也沒有電影院大加上電影院的音效超出電視許多水平 ，而人多的氣氛跟自己在家看是不一樣的，再說電影的發展非常的廣，有非常多不一樣種類電影，而且剛上映的電影，電視上也不會有，最後電影真的要去電影院看比較有feel。      廣播是大家隨手可得的東西而且有小台廣播機攜帶方便，像是爬山運動或者是健走都可以聽，然而電視無法攜帶出門只能擺在家裡，相對廣播機器的優勢就展現出來了，廣播可以隨時更新最新消息，像高速公路況，現代手機都會有廣播的系統，要知道資訊也比較方便，不用再跑回家看電視， </vt:lpstr>
      <vt:lpstr>報告：      1.以後未來20年可能是科技的頂尖時期，有可能發展到處碰的小電視投影在        空氣上，在跑步的時候可以投影出來接收第3台電視就可以邊跑邊看多功        能應用。音源輸出也可以同步執行，而且是高音質呈現。      2.在大腦植入相當精密的晶片，大腦可以利用這個晶片接收想要的資訊，並        且可以即時更新訊息，地區也擴展到全世界，可以藉由腦波傳輸訊息，使        電腦布只是用自己的語言，也可以用大腦直接傳輸指令讓它理解，讓電腦        與人腦合而為一，效能與處理速度大大提昇。      3.我想未來二十年後人類一定會意識到自己對環境的破壞與殘害，環保意識        一定會快速的發展，傳播媒介會走向輕巧、功能強、不易損毀、環保的趨        勢來做突破。所以未來可能都要靠“千里傳音”的技術來做突破了，所以        是把小晶片植入耳朵與大腦做配合，來達到快速傳輸，輕巧且環保，生活        更美好。</vt:lpstr>
      <vt:lpstr>投影片 6</vt:lpstr>
    </vt:vector>
  </TitlesOfParts>
  <Company>888TIGER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組員： 497G0041     高伍彥    (組長)       497G0043     許紹沂       497G0055     陳識翔       497G0065     郭蕙瑄       497G0079     陳金村       497G0113     陳義邦</dc:title>
  <dc:creator>TIGER-XP</dc:creator>
  <cp:lastModifiedBy>TIGER-XP</cp:lastModifiedBy>
  <cp:revision>4</cp:revision>
  <dcterms:created xsi:type="dcterms:W3CDTF">2011-12-25T13:57:37Z</dcterms:created>
  <dcterms:modified xsi:type="dcterms:W3CDTF">2011-12-25T14:31:24Z</dcterms:modified>
</cp:coreProperties>
</file>